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7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  <p:sldMasterId id="2147483849" r:id="rId2"/>
    <p:sldMasterId id="2147483862" r:id="rId3"/>
    <p:sldMasterId id="2147483875" r:id="rId4"/>
    <p:sldMasterId id="2147483911" r:id="rId5"/>
    <p:sldMasterId id="2147483950" r:id="rId6"/>
    <p:sldMasterId id="2147483963" r:id="rId7"/>
    <p:sldMasterId id="2147483975" r:id="rId8"/>
  </p:sldMasterIdLst>
  <p:notesMasterIdLst>
    <p:notesMasterId r:id="rId51"/>
  </p:notesMasterIdLst>
  <p:sldIdLst>
    <p:sldId id="257" r:id="rId9"/>
    <p:sldId id="259" r:id="rId10"/>
    <p:sldId id="381" r:id="rId11"/>
    <p:sldId id="324" r:id="rId12"/>
    <p:sldId id="405" r:id="rId13"/>
    <p:sldId id="327" r:id="rId14"/>
    <p:sldId id="382" r:id="rId15"/>
    <p:sldId id="404" r:id="rId16"/>
    <p:sldId id="406" r:id="rId17"/>
    <p:sldId id="403" r:id="rId18"/>
    <p:sldId id="411" r:id="rId19"/>
    <p:sldId id="412" r:id="rId20"/>
    <p:sldId id="413" r:id="rId21"/>
    <p:sldId id="414" r:id="rId22"/>
    <p:sldId id="415" r:id="rId23"/>
    <p:sldId id="417" r:id="rId24"/>
    <p:sldId id="410" r:id="rId25"/>
    <p:sldId id="418" r:id="rId26"/>
    <p:sldId id="383" r:id="rId27"/>
    <p:sldId id="385" r:id="rId28"/>
    <p:sldId id="386" r:id="rId29"/>
    <p:sldId id="387" r:id="rId30"/>
    <p:sldId id="389" r:id="rId31"/>
    <p:sldId id="419" r:id="rId32"/>
    <p:sldId id="420" r:id="rId33"/>
    <p:sldId id="421" r:id="rId34"/>
    <p:sldId id="390" r:id="rId35"/>
    <p:sldId id="399" r:id="rId36"/>
    <p:sldId id="422" r:id="rId37"/>
    <p:sldId id="425" r:id="rId38"/>
    <p:sldId id="402" r:id="rId39"/>
    <p:sldId id="426" r:id="rId40"/>
    <p:sldId id="429" r:id="rId41"/>
    <p:sldId id="430" r:id="rId42"/>
    <p:sldId id="428" r:id="rId43"/>
    <p:sldId id="433" r:id="rId44"/>
    <p:sldId id="434" r:id="rId45"/>
    <p:sldId id="435" r:id="rId46"/>
    <p:sldId id="436" r:id="rId47"/>
    <p:sldId id="437" r:id="rId48"/>
    <p:sldId id="438" r:id="rId49"/>
    <p:sldId id="439" r:id="rId5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9241" autoAdjust="0"/>
  </p:normalViewPr>
  <p:slideViewPr>
    <p:cSldViewPr>
      <p:cViewPr varScale="1">
        <p:scale>
          <a:sx n="63" d="100"/>
          <a:sy n="63" d="100"/>
        </p:scale>
        <p:origin x="1308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8" Type="http://schemas.openxmlformats.org/officeDocument/2006/relationships/slideMaster" Target="slideMasters/slideMaster8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639CF1-4BD0-4AE6-94C9-1D9579520479}" type="doc">
      <dgm:prSet loTypeId="urn:microsoft.com/office/officeart/2005/8/layout/default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5D6C6BD-126F-4484-840B-CCF88095BB2B}">
      <dgm:prSet phldrT="[Текст]"/>
      <dgm:spPr/>
      <dgm:t>
        <a:bodyPr/>
        <a:lstStyle/>
        <a:p>
          <a:r>
            <a:rPr lang="ru-RU" dirty="0"/>
            <a:t>Бесплатность</a:t>
          </a:r>
        </a:p>
      </dgm:t>
    </dgm:pt>
    <dgm:pt modelId="{4822E8EE-7D92-4DBB-94C0-2A5D98F4274A}" type="parTrans" cxnId="{97B69700-45B3-47DD-9324-E78B258C3A85}">
      <dgm:prSet/>
      <dgm:spPr/>
      <dgm:t>
        <a:bodyPr/>
        <a:lstStyle/>
        <a:p>
          <a:endParaRPr lang="ru-RU"/>
        </a:p>
      </dgm:t>
    </dgm:pt>
    <dgm:pt modelId="{39914C08-4827-4ED8-91ED-8D5E19D301B5}" type="sibTrans" cxnId="{97B69700-45B3-47DD-9324-E78B258C3A85}">
      <dgm:prSet/>
      <dgm:spPr/>
      <dgm:t>
        <a:bodyPr/>
        <a:lstStyle/>
        <a:p>
          <a:endParaRPr lang="ru-RU"/>
        </a:p>
      </dgm:t>
    </dgm:pt>
    <dgm:pt modelId="{0DB3358E-FBA1-4FB3-A1C7-6AA355526C73}">
      <dgm:prSet phldrT="[Текст]"/>
      <dgm:spPr/>
      <dgm:t>
        <a:bodyPr/>
        <a:lstStyle/>
        <a:p>
          <a:r>
            <a:rPr lang="ru-RU" dirty="0"/>
            <a:t>Один аккаунт – все сервисы</a:t>
          </a:r>
        </a:p>
      </dgm:t>
    </dgm:pt>
    <dgm:pt modelId="{9C1131C7-5CB8-487F-9FF9-242EA243A334}" type="parTrans" cxnId="{9425BE53-1E52-4666-9210-4803277288DB}">
      <dgm:prSet/>
      <dgm:spPr/>
      <dgm:t>
        <a:bodyPr/>
        <a:lstStyle/>
        <a:p>
          <a:endParaRPr lang="ru-RU"/>
        </a:p>
      </dgm:t>
    </dgm:pt>
    <dgm:pt modelId="{942C79FA-143B-4E55-9B99-A8A8B17CCD49}" type="sibTrans" cxnId="{9425BE53-1E52-4666-9210-4803277288DB}">
      <dgm:prSet/>
      <dgm:spPr/>
      <dgm:t>
        <a:bodyPr/>
        <a:lstStyle/>
        <a:p>
          <a:endParaRPr lang="ru-RU"/>
        </a:p>
      </dgm:t>
    </dgm:pt>
    <dgm:pt modelId="{13B4699C-8AEB-487F-896F-A2477F8F8880}">
      <dgm:prSet phldrT="[Текст]"/>
      <dgm:spPr/>
      <dgm:t>
        <a:bodyPr/>
        <a:lstStyle/>
        <a:p>
          <a:r>
            <a:rPr lang="ru-RU" dirty="0"/>
            <a:t>Простой интерфейс, русский язык</a:t>
          </a:r>
        </a:p>
      </dgm:t>
    </dgm:pt>
    <dgm:pt modelId="{850DE176-89C6-4110-8EE9-BF6213D6BE4E}" type="parTrans" cxnId="{4036ED0C-37B5-40D5-B112-0B938BD19B2D}">
      <dgm:prSet/>
      <dgm:spPr/>
      <dgm:t>
        <a:bodyPr/>
        <a:lstStyle/>
        <a:p>
          <a:endParaRPr lang="ru-RU"/>
        </a:p>
      </dgm:t>
    </dgm:pt>
    <dgm:pt modelId="{6CD3FE40-53FA-4939-9D52-40BF6DBC989C}" type="sibTrans" cxnId="{4036ED0C-37B5-40D5-B112-0B938BD19B2D}">
      <dgm:prSet/>
      <dgm:spPr/>
      <dgm:t>
        <a:bodyPr/>
        <a:lstStyle/>
        <a:p>
          <a:endParaRPr lang="ru-RU"/>
        </a:p>
      </dgm:t>
    </dgm:pt>
    <dgm:pt modelId="{270BF7F1-B86B-4609-A0BC-BBC9338F0A09}">
      <dgm:prSet phldrT="[Текст]"/>
      <dgm:spPr/>
      <dgm:t>
        <a:bodyPr/>
        <a:lstStyle/>
        <a:p>
          <a:r>
            <a:rPr lang="ru-RU" dirty="0"/>
            <a:t>Облачное хранение данных</a:t>
          </a:r>
        </a:p>
      </dgm:t>
    </dgm:pt>
    <dgm:pt modelId="{EB6614FD-BF1B-4D52-9E8C-03F4A941061E}" type="parTrans" cxnId="{AC70866B-8A6D-432C-8D80-B99A0B0AE329}">
      <dgm:prSet/>
      <dgm:spPr/>
      <dgm:t>
        <a:bodyPr/>
        <a:lstStyle/>
        <a:p>
          <a:endParaRPr lang="ru-RU"/>
        </a:p>
      </dgm:t>
    </dgm:pt>
    <dgm:pt modelId="{BE82B341-1CA7-49B6-A5AF-CD7E98DE7661}" type="sibTrans" cxnId="{AC70866B-8A6D-432C-8D80-B99A0B0AE329}">
      <dgm:prSet/>
      <dgm:spPr/>
      <dgm:t>
        <a:bodyPr/>
        <a:lstStyle/>
        <a:p>
          <a:endParaRPr lang="ru-RU"/>
        </a:p>
      </dgm:t>
    </dgm:pt>
    <dgm:pt modelId="{78231A8C-9F95-402D-A82E-49A75144F571}">
      <dgm:prSet/>
      <dgm:spPr/>
      <dgm:t>
        <a:bodyPr/>
        <a:lstStyle/>
        <a:p>
          <a:r>
            <a:rPr lang="ru-RU" dirty="0"/>
            <a:t>Доступность на любых устройствах</a:t>
          </a:r>
        </a:p>
      </dgm:t>
    </dgm:pt>
    <dgm:pt modelId="{6EDF4EFF-67BE-41C3-8983-8FBAFC6F02F1}" type="parTrans" cxnId="{3F4E77E8-BE30-4B33-9688-23214264E1F1}">
      <dgm:prSet/>
      <dgm:spPr/>
      <dgm:t>
        <a:bodyPr/>
        <a:lstStyle/>
        <a:p>
          <a:endParaRPr lang="ru-RU"/>
        </a:p>
      </dgm:t>
    </dgm:pt>
    <dgm:pt modelId="{5C0A4754-B023-41DA-87DB-6AEB63B90175}" type="sibTrans" cxnId="{3F4E77E8-BE30-4B33-9688-23214264E1F1}">
      <dgm:prSet/>
      <dgm:spPr/>
      <dgm:t>
        <a:bodyPr/>
        <a:lstStyle/>
        <a:p>
          <a:endParaRPr lang="ru-RU"/>
        </a:p>
      </dgm:t>
    </dgm:pt>
    <dgm:pt modelId="{CB0549E2-9213-40EF-BC2A-CB005DBB420B}">
      <dgm:prSet/>
      <dgm:spPr/>
      <dgm:t>
        <a:bodyPr/>
        <a:lstStyle/>
        <a:p>
          <a:r>
            <a:rPr lang="ru-RU" dirty="0"/>
            <a:t>Совместная работа</a:t>
          </a:r>
        </a:p>
      </dgm:t>
    </dgm:pt>
    <dgm:pt modelId="{149D7D07-EC18-47AA-8FE8-A61A5EA486BC}" type="parTrans" cxnId="{F59A9B4C-B394-49A6-8875-709DE4D06773}">
      <dgm:prSet/>
      <dgm:spPr/>
      <dgm:t>
        <a:bodyPr/>
        <a:lstStyle/>
        <a:p>
          <a:endParaRPr lang="ru-RU"/>
        </a:p>
      </dgm:t>
    </dgm:pt>
    <dgm:pt modelId="{575C1049-0FCB-4990-AE0D-502B66A1A4C6}" type="sibTrans" cxnId="{F59A9B4C-B394-49A6-8875-709DE4D06773}">
      <dgm:prSet/>
      <dgm:spPr/>
      <dgm:t>
        <a:bodyPr/>
        <a:lstStyle/>
        <a:p>
          <a:endParaRPr lang="ru-RU"/>
        </a:p>
      </dgm:t>
    </dgm:pt>
    <dgm:pt modelId="{875EE3D3-C7CC-42CF-8FC5-4E62AA6CDC1F}">
      <dgm:prSet/>
      <dgm:spPr/>
      <dgm:t>
        <a:bodyPr/>
        <a:lstStyle/>
        <a:p>
          <a:r>
            <a:rPr lang="ru-RU" dirty="0"/>
            <a:t>Разграничение прав доступа</a:t>
          </a:r>
        </a:p>
      </dgm:t>
    </dgm:pt>
    <dgm:pt modelId="{931DE157-7903-463B-866C-FCA57511A7B3}" type="parTrans" cxnId="{216A6F41-1FDE-4787-A830-AF22ABC08E65}">
      <dgm:prSet/>
      <dgm:spPr/>
      <dgm:t>
        <a:bodyPr/>
        <a:lstStyle/>
        <a:p>
          <a:endParaRPr lang="ru-RU"/>
        </a:p>
      </dgm:t>
    </dgm:pt>
    <dgm:pt modelId="{9A36B36C-3183-4FB8-8071-1E276E88F06E}" type="sibTrans" cxnId="{216A6F41-1FDE-4787-A830-AF22ABC08E65}">
      <dgm:prSet/>
      <dgm:spPr/>
      <dgm:t>
        <a:bodyPr/>
        <a:lstStyle/>
        <a:p>
          <a:endParaRPr lang="ru-RU"/>
        </a:p>
      </dgm:t>
    </dgm:pt>
    <dgm:pt modelId="{F1138CF2-CA5A-485A-A016-40AD34D15B71}">
      <dgm:prSet/>
      <dgm:spPr/>
      <dgm:t>
        <a:bodyPr/>
        <a:lstStyle/>
        <a:p>
          <a:r>
            <a:rPr lang="ru-RU" dirty="0"/>
            <a:t>История всех изменений</a:t>
          </a:r>
        </a:p>
      </dgm:t>
    </dgm:pt>
    <dgm:pt modelId="{1ADEFDC5-E8D6-49C4-86B1-4B09C71A97EF}" type="parTrans" cxnId="{7E789BDC-BF2B-4D55-B47D-2D0D08A9BAEE}">
      <dgm:prSet/>
      <dgm:spPr/>
      <dgm:t>
        <a:bodyPr/>
        <a:lstStyle/>
        <a:p>
          <a:endParaRPr lang="ru-RU"/>
        </a:p>
      </dgm:t>
    </dgm:pt>
    <dgm:pt modelId="{7F0DCE1B-5DFE-4E0C-A939-51504F28E09B}" type="sibTrans" cxnId="{7E789BDC-BF2B-4D55-B47D-2D0D08A9BAEE}">
      <dgm:prSet/>
      <dgm:spPr/>
      <dgm:t>
        <a:bodyPr/>
        <a:lstStyle/>
        <a:p>
          <a:endParaRPr lang="ru-RU"/>
        </a:p>
      </dgm:t>
    </dgm:pt>
    <dgm:pt modelId="{5AAD52A8-7016-4A81-BC28-2ABD3F4445EF}" type="pres">
      <dgm:prSet presAssocID="{AF639CF1-4BD0-4AE6-94C9-1D9579520479}" presName="diagram" presStyleCnt="0">
        <dgm:presLayoutVars>
          <dgm:dir/>
          <dgm:resizeHandles val="exact"/>
        </dgm:presLayoutVars>
      </dgm:prSet>
      <dgm:spPr/>
    </dgm:pt>
    <dgm:pt modelId="{C861ABC3-F595-4E94-888D-74AA745E557E}" type="pres">
      <dgm:prSet presAssocID="{45D6C6BD-126F-4484-840B-CCF88095BB2B}" presName="node" presStyleLbl="node1" presStyleIdx="0" presStyleCnt="8">
        <dgm:presLayoutVars>
          <dgm:bulletEnabled val="1"/>
        </dgm:presLayoutVars>
      </dgm:prSet>
      <dgm:spPr/>
    </dgm:pt>
    <dgm:pt modelId="{0A27574E-9D3E-4F28-B6D8-461601B7911C}" type="pres">
      <dgm:prSet presAssocID="{39914C08-4827-4ED8-91ED-8D5E19D301B5}" presName="sibTrans" presStyleCnt="0"/>
      <dgm:spPr/>
    </dgm:pt>
    <dgm:pt modelId="{C7885C31-5720-4F21-A447-2BAB4D8FCA67}" type="pres">
      <dgm:prSet presAssocID="{0DB3358E-FBA1-4FB3-A1C7-6AA355526C73}" presName="node" presStyleLbl="node1" presStyleIdx="1" presStyleCnt="8">
        <dgm:presLayoutVars>
          <dgm:bulletEnabled val="1"/>
        </dgm:presLayoutVars>
      </dgm:prSet>
      <dgm:spPr/>
    </dgm:pt>
    <dgm:pt modelId="{7D3BD794-974A-4153-B949-8C2769DCC36D}" type="pres">
      <dgm:prSet presAssocID="{942C79FA-143B-4E55-9B99-A8A8B17CCD49}" presName="sibTrans" presStyleCnt="0"/>
      <dgm:spPr/>
    </dgm:pt>
    <dgm:pt modelId="{5E2CFDEA-0BD4-490A-8410-1249711F0C43}" type="pres">
      <dgm:prSet presAssocID="{13B4699C-8AEB-487F-896F-A2477F8F8880}" presName="node" presStyleLbl="node1" presStyleIdx="2" presStyleCnt="8">
        <dgm:presLayoutVars>
          <dgm:bulletEnabled val="1"/>
        </dgm:presLayoutVars>
      </dgm:prSet>
      <dgm:spPr/>
    </dgm:pt>
    <dgm:pt modelId="{57EA3A02-57C8-44E2-A8CC-A5E4A442A31A}" type="pres">
      <dgm:prSet presAssocID="{6CD3FE40-53FA-4939-9D52-40BF6DBC989C}" presName="sibTrans" presStyleCnt="0"/>
      <dgm:spPr/>
    </dgm:pt>
    <dgm:pt modelId="{7EC9CA2C-B2AE-4EA9-B5F8-E495CA4EF510}" type="pres">
      <dgm:prSet presAssocID="{270BF7F1-B86B-4609-A0BC-BBC9338F0A09}" presName="node" presStyleLbl="node1" presStyleIdx="3" presStyleCnt="8">
        <dgm:presLayoutVars>
          <dgm:bulletEnabled val="1"/>
        </dgm:presLayoutVars>
      </dgm:prSet>
      <dgm:spPr/>
    </dgm:pt>
    <dgm:pt modelId="{1125CABA-0F50-4335-A318-25096F149DBC}" type="pres">
      <dgm:prSet presAssocID="{BE82B341-1CA7-49B6-A5AF-CD7E98DE7661}" presName="sibTrans" presStyleCnt="0"/>
      <dgm:spPr/>
    </dgm:pt>
    <dgm:pt modelId="{AC36D2AB-498E-487F-BEB4-2AD7F89E4EE4}" type="pres">
      <dgm:prSet presAssocID="{78231A8C-9F95-402D-A82E-49A75144F571}" presName="node" presStyleLbl="node1" presStyleIdx="4" presStyleCnt="8">
        <dgm:presLayoutVars>
          <dgm:bulletEnabled val="1"/>
        </dgm:presLayoutVars>
      </dgm:prSet>
      <dgm:spPr/>
    </dgm:pt>
    <dgm:pt modelId="{39B99474-B78C-4593-A84B-DEE2274FADF9}" type="pres">
      <dgm:prSet presAssocID="{5C0A4754-B023-41DA-87DB-6AEB63B90175}" presName="sibTrans" presStyleCnt="0"/>
      <dgm:spPr/>
    </dgm:pt>
    <dgm:pt modelId="{016BD5D8-28CA-4222-8973-37F071BB7BB7}" type="pres">
      <dgm:prSet presAssocID="{CB0549E2-9213-40EF-BC2A-CB005DBB420B}" presName="node" presStyleLbl="node1" presStyleIdx="5" presStyleCnt="8">
        <dgm:presLayoutVars>
          <dgm:bulletEnabled val="1"/>
        </dgm:presLayoutVars>
      </dgm:prSet>
      <dgm:spPr/>
    </dgm:pt>
    <dgm:pt modelId="{190B625E-F70E-4B18-A551-24D99CDC9DC7}" type="pres">
      <dgm:prSet presAssocID="{575C1049-0FCB-4990-AE0D-502B66A1A4C6}" presName="sibTrans" presStyleCnt="0"/>
      <dgm:spPr/>
    </dgm:pt>
    <dgm:pt modelId="{EAD9E8C5-593D-4FC4-B235-C31DEC8CFEEB}" type="pres">
      <dgm:prSet presAssocID="{875EE3D3-C7CC-42CF-8FC5-4E62AA6CDC1F}" presName="node" presStyleLbl="node1" presStyleIdx="6" presStyleCnt="8">
        <dgm:presLayoutVars>
          <dgm:bulletEnabled val="1"/>
        </dgm:presLayoutVars>
      </dgm:prSet>
      <dgm:spPr/>
    </dgm:pt>
    <dgm:pt modelId="{23EE8473-00CB-49C1-BDA8-97CA034F14CD}" type="pres">
      <dgm:prSet presAssocID="{9A36B36C-3183-4FB8-8071-1E276E88F06E}" presName="sibTrans" presStyleCnt="0"/>
      <dgm:spPr/>
    </dgm:pt>
    <dgm:pt modelId="{7F0F7792-CC8E-4600-9B86-0FCCF657E532}" type="pres">
      <dgm:prSet presAssocID="{F1138CF2-CA5A-485A-A016-40AD34D15B71}" presName="node" presStyleLbl="node1" presStyleIdx="7" presStyleCnt="8">
        <dgm:presLayoutVars>
          <dgm:bulletEnabled val="1"/>
        </dgm:presLayoutVars>
      </dgm:prSet>
      <dgm:spPr/>
    </dgm:pt>
  </dgm:ptLst>
  <dgm:cxnLst>
    <dgm:cxn modelId="{97B69700-45B3-47DD-9324-E78B258C3A85}" srcId="{AF639CF1-4BD0-4AE6-94C9-1D9579520479}" destId="{45D6C6BD-126F-4484-840B-CCF88095BB2B}" srcOrd="0" destOrd="0" parTransId="{4822E8EE-7D92-4DBB-94C0-2A5D98F4274A}" sibTransId="{39914C08-4827-4ED8-91ED-8D5E19D301B5}"/>
    <dgm:cxn modelId="{4036ED0C-37B5-40D5-B112-0B938BD19B2D}" srcId="{AF639CF1-4BD0-4AE6-94C9-1D9579520479}" destId="{13B4699C-8AEB-487F-896F-A2477F8F8880}" srcOrd="2" destOrd="0" parTransId="{850DE176-89C6-4110-8EE9-BF6213D6BE4E}" sibTransId="{6CD3FE40-53FA-4939-9D52-40BF6DBC989C}"/>
    <dgm:cxn modelId="{7F1DED1A-A349-41F3-9070-8A7B1F11B03B}" type="presOf" srcId="{78231A8C-9F95-402D-A82E-49A75144F571}" destId="{AC36D2AB-498E-487F-BEB4-2AD7F89E4EE4}" srcOrd="0" destOrd="0" presId="urn:microsoft.com/office/officeart/2005/8/layout/default"/>
    <dgm:cxn modelId="{87443033-4FA0-4EC8-92A2-C7D426EDE1E5}" type="presOf" srcId="{875EE3D3-C7CC-42CF-8FC5-4E62AA6CDC1F}" destId="{EAD9E8C5-593D-4FC4-B235-C31DEC8CFEEB}" srcOrd="0" destOrd="0" presId="urn:microsoft.com/office/officeart/2005/8/layout/default"/>
    <dgm:cxn modelId="{529A523A-F0CD-43DF-8903-BC55ECCA0792}" type="presOf" srcId="{270BF7F1-B86B-4609-A0BC-BBC9338F0A09}" destId="{7EC9CA2C-B2AE-4EA9-B5F8-E495CA4EF510}" srcOrd="0" destOrd="0" presId="urn:microsoft.com/office/officeart/2005/8/layout/default"/>
    <dgm:cxn modelId="{216A6F41-1FDE-4787-A830-AF22ABC08E65}" srcId="{AF639CF1-4BD0-4AE6-94C9-1D9579520479}" destId="{875EE3D3-C7CC-42CF-8FC5-4E62AA6CDC1F}" srcOrd="6" destOrd="0" parTransId="{931DE157-7903-463B-866C-FCA57511A7B3}" sibTransId="{9A36B36C-3183-4FB8-8071-1E276E88F06E}"/>
    <dgm:cxn modelId="{AC70866B-8A6D-432C-8D80-B99A0B0AE329}" srcId="{AF639CF1-4BD0-4AE6-94C9-1D9579520479}" destId="{270BF7F1-B86B-4609-A0BC-BBC9338F0A09}" srcOrd="3" destOrd="0" parTransId="{EB6614FD-BF1B-4D52-9E8C-03F4A941061E}" sibTransId="{BE82B341-1CA7-49B6-A5AF-CD7E98DE7661}"/>
    <dgm:cxn modelId="{F59A9B4C-B394-49A6-8875-709DE4D06773}" srcId="{AF639CF1-4BD0-4AE6-94C9-1D9579520479}" destId="{CB0549E2-9213-40EF-BC2A-CB005DBB420B}" srcOrd="5" destOrd="0" parTransId="{149D7D07-EC18-47AA-8FE8-A61A5EA486BC}" sibTransId="{575C1049-0FCB-4990-AE0D-502B66A1A4C6}"/>
    <dgm:cxn modelId="{00AFDD4E-245C-4DB8-9388-3BAE79E42E66}" type="presOf" srcId="{13B4699C-8AEB-487F-896F-A2477F8F8880}" destId="{5E2CFDEA-0BD4-490A-8410-1249711F0C43}" srcOrd="0" destOrd="0" presId="urn:microsoft.com/office/officeart/2005/8/layout/default"/>
    <dgm:cxn modelId="{9425BE53-1E52-4666-9210-4803277288DB}" srcId="{AF639CF1-4BD0-4AE6-94C9-1D9579520479}" destId="{0DB3358E-FBA1-4FB3-A1C7-6AA355526C73}" srcOrd="1" destOrd="0" parTransId="{9C1131C7-5CB8-487F-9FF9-242EA243A334}" sibTransId="{942C79FA-143B-4E55-9B99-A8A8B17CCD49}"/>
    <dgm:cxn modelId="{72D0527D-A879-47CD-A27C-64F0D1DEE823}" type="presOf" srcId="{CB0549E2-9213-40EF-BC2A-CB005DBB420B}" destId="{016BD5D8-28CA-4222-8973-37F071BB7BB7}" srcOrd="0" destOrd="0" presId="urn:microsoft.com/office/officeart/2005/8/layout/default"/>
    <dgm:cxn modelId="{55DB329D-DA15-4AED-B418-C0AF70B89339}" type="presOf" srcId="{F1138CF2-CA5A-485A-A016-40AD34D15B71}" destId="{7F0F7792-CC8E-4600-9B86-0FCCF657E532}" srcOrd="0" destOrd="0" presId="urn:microsoft.com/office/officeart/2005/8/layout/default"/>
    <dgm:cxn modelId="{D826AAB0-5B54-4B71-B4C8-F2C4C85429A3}" type="presOf" srcId="{45D6C6BD-126F-4484-840B-CCF88095BB2B}" destId="{C861ABC3-F595-4E94-888D-74AA745E557E}" srcOrd="0" destOrd="0" presId="urn:microsoft.com/office/officeart/2005/8/layout/default"/>
    <dgm:cxn modelId="{9A9D7CBF-0AF8-4319-8F72-DCC18F9435BE}" type="presOf" srcId="{AF639CF1-4BD0-4AE6-94C9-1D9579520479}" destId="{5AAD52A8-7016-4A81-BC28-2ABD3F4445EF}" srcOrd="0" destOrd="0" presId="urn:microsoft.com/office/officeart/2005/8/layout/default"/>
    <dgm:cxn modelId="{6483F2D4-3762-47E1-BADF-D5701F06CF99}" type="presOf" srcId="{0DB3358E-FBA1-4FB3-A1C7-6AA355526C73}" destId="{C7885C31-5720-4F21-A447-2BAB4D8FCA67}" srcOrd="0" destOrd="0" presId="urn:microsoft.com/office/officeart/2005/8/layout/default"/>
    <dgm:cxn modelId="{7E789BDC-BF2B-4D55-B47D-2D0D08A9BAEE}" srcId="{AF639CF1-4BD0-4AE6-94C9-1D9579520479}" destId="{F1138CF2-CA5A-485A-A016-40AD34D15B71}" srcOrd="7" destOrd="0" parTransId="{1ADEFDC5-E8D6-49C4-86B1-4B09C71A97EF}" sibTransId="{7F0DCE1B-5DFE-4E0C-A939-51504F28E09B}"/>
    <dgm:cxn modelId="{3F4E77E8-BE30-4B33-9688-23214264E1F1}" srcId="{AF639CF1-4BD0-4AE6-94C9-1D9579520479}" destId="{78231A8C-9F95-402D-A82E-49A75144F571}" srcOrd="4" destOrd="0" parTransId="{6EDF4EFF-67BE-41C3-8983-8FBAFC6F02F1}" sibTransId="{5C0A4754-B023-41DA-87DB-6AEB63B90175}"/>
    <dgm:cxn modelId="{FFEA2F9A-BD4A-44FF-80A8-6D4D6B3757E9}" type="presParOf" srcId="{5AAD52A8-7016-4A81-BC28-2ABD3F4445EF}" destId="{C861ABC3-F595-4E94-888D-74AA745E557E}" srcOrd="0" destOrd="0" presId="urn:microsoft.com/office/officeart/2005/8/layout/default"/>
    <dgm:cxn modelId="{E7F65A9F-2796-4C18-A323-C8D9A7CCD599}" type="presParOf" srcId="{5AAD52A8-7016-4A81-BC28-2ABD3F4445EF}" destId="{0A27574E-9D3E-4F28-B6D8-461601B7911C}" srcOrd="1" destOrd="0" presId="urn:microsoft.com/office/officeart/2005/8/layout/default"/>
    <dgm:cxn modelId="{0FC908B6-4012-46FB-B653-9A804368ABE2}" type="presParOf" srcId="{5AAD52A8-7016-4A81-BC28-2ABD3F4445EF}" destId="{C7885C31-5720-4F21-A447-2BAB4D8FCA67}" srcOrd="2" destOrd="0" presId="urn:microsoft.com/office/officeart/2005/8/layout/default"/>
    <dgm:cxn modelId="{FE75BC02-0009-4C9B-AF7D-54699B272574}" type="presParOf" srcId="{5AAD52A8-7016-4A81-BC28-2ABD3F4445EF}" destId="{7D3BD794-974A-4153-B949-8C2769DCC36D}" srcOrd="3" destOrd="0" presId="urn:microsoft.com/office/officeart/2005/8/layout/default"/>
    <dgm:cxn modelId="{46D424F1-B334-4F5E-A52F-E7A757203C26}" type="presParOf" srcId="{5AAD52A8-7016-4A81-BC28-2ABD3F4445EF}" destId="{5E2CFDEA-0BD4-490A-8410-1249711F0C43}" srcOrd="4" destOrd="0" presId="urn:microsoft.com/office/officeart/2005/8/layout/default"/>
    <dgm:cxn modelId="{37B39042-5362-4117-9D4F-9CB1B60FD2D2}" type="presParOf" srcId="{5AAD52A8-7016-4A81-BC28-2ABD3F4445EF}" destId="{57EA3A02-57C8-44E2-A8CC-A5E4A442A31A}" srcOrd="5" destOrd="0" presId="urn:microsoft.com/office/officeart/2005/8/layout/default"/>
    <dgm:cxn modelId="{51201E0D-F373-4912-AEE3-A169EC80279E}" type="presParOf" srcId="{5AAD52A8-7016-4A81-BC28-2ABD3F4445EF}" destId="{7EC9CA2C-B2AE-4EA9-B5F8-E495CA4EF510}" srcOrd="6" destOrd="0" presId="urn:microsoft.com/office/officeart/2005/8/layout/default"/>
    <dgm:cxn modelId="{024A5B61-81F9-4CD9-BD54-24B2B191FD91}" type="presParOf" srcId="{5AAD52A8-7016-4A81-BC28-2ABD3F4445EF}" destId="{1125CABA-0F50-4335-A318-25096F149DBC}" srcOrd="7" destOrd="0" presId="urn:microsoft.com/office/officeart/2005/8/layout/default"/>
    <dgm:cxn modelId="{6B90B0A0-598A-4417-9C04-FEBA818C0860}" type="presParOf" srcId="{5AAD52A8-7016-4A81-BC28-2ABD3F4445EF}" destId="{AC36D2AB-498E-487F-BEB4-2AD7F89E4EE4}" srcOrd="8" destOrd="0" presId="urn:microsoft.com/office/officeart/2005/8/layout/default"/>
    <dgm:cxn modelId="{CD371DB3-4C2D-4AD3-A7FA-3F947848546C}" type="presParOf" srcId="{5AAD52A8-7016-4A81-BC28-2ABD3F4445EF}" destId="{39B99474-B78C-4593-A84B-DEE2274FADF9}" srcOrd="9" destOrd="0" presId="urn:microsoft.com/office/officeart/2005/8/layout/default"/>
    <dgm:cxn modelId="{954F1CEF-EDE6-49D4-91BA-656E59ECBFCC}" type="presParOf" srcId="{5AAD52A8-7016-4A81-BC28-2ABD3F4445EF}" destId="{016BD5D8-28CA-4222-8973-37F071BB7BB7}" srcOrd="10" destOrd="0" presId="urn:microsoft.com/office/officeart/2005/8/layout/default"/>
    <dgm:cxn modelId="{5F3C4729-BF0A-4CD1-96E7-EE442BBDB72C}" type="presParOf" srcId="{5AAD52A8-7016-4A81-BC28-2ABD3F4445EF}" destId="{190B625E-F70E-4B18-A551-24D99CDC9DC7}" srcOrd="11" destOrd="0" presId="urn:microsoft.com/office/officeart/2005/8/layout/default"/>
    <dgm:cxn modelId="{80C27ACB-2E62-4873-B920-9B70C96B2B0B}" type="presParOf" srcId="{5AAD52A8-7016-4A81-BC28-2ABD3F4445EF}" destId="{EAD9E8C5-593D-4FC4-B235-C31DEC8CFEEB}" srcOrd="12" destOrd="0" presId="urn:microsoft.com/office/officeart/2005/8/layout/default"/>
    <dgm:cxn modelId="{1EF03768-30A9-4815-91D1-EFB8D26828D6}" type="presParOf" srcId="{5AAD52A8-7016-4A81-BC28-2ABD3F4445EF}" destId="{23EE8473-00CB-49C1-BDA8-97CA034F14CD}" srcOrd="13" destOrd="0" presId="urn:microsoft.com/office/officeart/2005/8/layout/default"/>
    <dgm:cxn modelId="{93E10F21-6947-4F02-93E1-9AED1F5E6F32}" type="presParOf" srcId="{5AAD52A8-7016-4A81-BC28-2ABD3F4445EF}" destId="{7F0F7792-CC8E-4600-9B86-0FCCF657E532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639CF1-4BD0-4AE6-94C9-1D9579520479}" type="doc">
      <dgm:prSet loTypeId="urn:microsoft.com/office/officeart/2005/8/layout/vList3" loCatId="list" qsTypeId="urn:microsoft.com/office/officeart/2005/8/quickstyle/3d2" qsCatId="3D" csTypeId="urn:microsoft.com/office/officeart/2005/8/colors/accent0_3" csCatId="mainScheme" phldr="1"/>
      <dgm:spPr/>
      <dgm:t>
        <a:bodyPr/>
        <a:lstStyle/>
        <a:p>
          <a:endParaRPr lang="ru-RU"/>
        </a:p>
      </dgm:t>
    </dgm:pt>
    <dgm:pt modelId="{45D6C6BD-126F-4484-840B-CCF88095BB2B}">
      <dgm:prSet phldrT="[Текст]"/>
      <dgm:spPr/>
      <dgm:t>
        <a:bodyPr/>
        <a:lstStyle/>
        <a:p>
          <a:r>
            <a:rPr lang="ru-RU" dirty="0"/>
            <a:t>Браузер</a:t>
          </a:r>
          <a:r>
            <a:rPr lang="en-US" dirty="0"/>
            <a:t> Google Chrome</a:t>
          </a:r>
          <a:r>
            <a:rPr lang="ru-RU" dirty="0"/>
            <a:t> </a:t>
          </a:r>
        </a:p>
      </dgm:t>
    </dgm:pt>
    <dgm:pt modelId="{4822E8EE-7D92-4DBB-94C0-2A5D98F4274A}" type="parTrans" cxnId="{97B69700-45B3-47DD-9324-E78B258C3A85}">
      <dgm:prSet/>
      <dgm:spPr/>
      <dgm:t>
        <a:bodyPr/>
        <a:lstStyle/>
        <a:p>
          <a:endParaRPr lang="ru-RU"/>
        </a:p>
      </dgm:t>
    </dgm:pt>
    <dgm:pt modelId="{39914C08-4827-4ED8-91ED-8D5E19D301B5}" type="sibTrans" cxnId="{97B69700-45B3-47DD-9324-E78B258C3A85}">
      <dgm:prSet/>
      <dgm:spPr/>
      <dgm:t>
        <a:bodyPr/>
        <a:lstStyle/>
        <a:p>
          <a:endParaRPr lang="ru-RU"/>
        </a:p>
      </dgm:t>
    </dgm:pt>
    <dgm:pt modelId="{0DB3358E-FBA1-4FB3-A1C7-6AA355526C73}">
      <dgm:prSet phldrT="[Текст]"/>
      <dgm:spPr/>
      <dgm:t>
        <a:bodyPr/>
        <a:lstStyle/>
        <a:p>
          <a:r>
            <a:rPr lang="ru-RU" dirty="0"/>
            <a:t>Электронная почта </a:t>
          </a:r>
          <a:r>
            <a:rPr lang="en-US" dirty="0"/>
            <a:t>Google</a:t>
          </a:r>
          <a:endParaRPr lang="ru-RU" dirty="0"/>
        </a:p>
      </dgm:t>
    </dgm:pt>
    <dgm:pt modelId="{9C1131C7-5CB8-487F-9FF9-242EA243A334}" type="parTrans" cxnId="{9425BE53-1E52-4666-9210-4803277288DB}">
      <dgm:prSet/>
      <dgm:spPr/>
      <dgm:t>
        <a:bodyPr/>
        <a:lstStyle/>
        <a:p>
          <a:endParaRPr lang="ru-RU"/>
        </a:p>
      </dgm:t>
    </dgm:pt>
    <dgm:pt modelId="{942C79FA-143B-4E55-9B99-A8A8B17CCD49}" type="sibTrans" cxnId="{9425BE53-1E52-4666-9210-4803277288DB}">
      <dgm:prSet/>
      <dgm:spPr/>
      <dgm:t>
        <a:bodyPr/>
        <a:lstStyle/>
        <a:p>
          <a:endParaRPr lang="ru-RU"/>
        </a:p>
      </dgm:t>
    </dgm:pt>
    <dgm:pt modelId="{9DA2A141-2169-42EA-9136-6A6F4A6658DB}" type="pres">
      <dgm:prSet presAssocID="{AF639CF1-4BD0-4AE6-94C9-1D9579520479}" presName="linearFlow" presStyleCnt="0">
        <dgm:presLayoutVars>
          <dgm:dir/>
          <dgm:resizeHandles val="exact"/>
        </dgm:presLayoutVars>
      </dgm:prSet>
      <dgm:spPr/>
    </dgm:pt>
    <dgm:pt modelId="{D47030A7-E875-4197-8CD7-C1222A493C66}" type="pres">
      <dgm:prSet presAssocID="{45D6C6BD-126F-4484-840B-CCF88095BB2B}" presName="composite" presStyleCnt="0"/>
      <dgm:spPr/>
    </dgm:pt>
    <dgm:pt modelId="{E21053B5-C538-4EC0-8317-629F184669D6}" type="pres">
      <dgm:prSet presAssocID="{45D6C6BD-126F-4484-840B-CCF88095BB2B}" presName="imgShp" presStyleLbl="fgImgPlace1" presStyleIdx="0" presStyleCnt="2"/>
      <dgm:spPr>
        <a:blipFill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dk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1394913-5A1E-49AA-9012-778292D0D878}" type="pres">
      <dgm:prSet presAssocID="{45D6C6BD-126F-4484-840B-CCF88095BB2B}" presName="txShp" presStyleLbl="node1" presStyleIdx="0" presStyleCnt="2">
        <dgm:presLayoutVars>
          <dgm:bulletEnabled val="1"/>
        </dgm:presLayoutVars>
      </dgm:prSet>
      <dgm:spPr/>
    </dgm:pt>
    <dgm:pt modelId="{22425435-4AA4-4DB7-BFAB-9D0BAE7835A0}" type="pres">
      <dgm:prSet presAssocID="{39914C08-4827-4ED8-91ED-8D5E19D301B5}" presName="spacing" presStyleCnt="0"/>
      <dgm:spPr/>
    </dgm:pt>
    <dgm:pt modelId="{8E69FADA-B04A-417C-9122-73A60945F217}" type="pres">
      <dgm:prSet presAssocID="{0DB3358E-FBA1-4FB3-A1C7-6AA355526C73}" presName="composite" presStyleCnt="0"/>
      <dgm:spPr/>
    </dgm:pt>
    <dgm:pt modelId="{BEF7A796-E578-4352-A234-3128D1AAECAC}" type="pres">
      <dgm:prSet presAssocID="{0DB3358E-FBA1-4FB3-A1C7-6AA355526C73}" presName="imgShp" presStyleLbl="fgImgPlace1" presStyleIdx="1" presStyleCnt="2"/>
      <dgm:spPr>
        <a:blipFill>
          <a:blip xmlns:r="http://schemas.openxmlformats.org/officeDocument/2006/relationships" r:embed="rId2">
            <a:duotone>
              <a:schemeClr val="dk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dk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2C5C274D-39FF-4F34-A8FD-B08EC6F6A17E}" type="pres">
      <dgm:prSet presAssocID="{0DB3358E-FBA1-4FB3-A1C7-6AA355526C73}" presName="txShp" presStyleLbl="node1" presStyleIdx="1" presStyleCnt="2">
        <dgm:presLayoutVars>
          <dgm:bulletEnabled val="1"/>
        </dgm:presLayoutVars>
      </dgm:prSet>
      <dgm:spPr/>
    </dgm:pt>
  </dgm:ptLst>
  <dgm:cxnLst>
    <dgm:cxn modelId="{97B69700-45B3-47DD-9324-E78B258C3A85}" srcId="{AF639CF1-4BD0-4AE6-94C9-1D9579520479}" destId="{45D6C6BD-126F-4484-840B-CCF88095BB2B}" srcOrd="0" destOrd="0" parTransId="{4822E8EE-7D92-4DBB-94C0-2A5D98F4274A}" sibTransId="{39914C08-4827-4ED8-91ED-8D5E19D301B5}"/>
    <dgm:cxn modelId="{9425BE53-1E52-4666-9210-4803277288DB}" srcId="{AF639CF1-4BD0-4AE6-94C9-1D9579520479}" destId="{0DB3358E-FBA1-4FB3-A1C7-6AA355526C73}" srcOrd="1" destOrd="0" parTransId="{9C1131C7-5CB8-487F-9FF9-242EA243A334}" sibTransId="{942C79FA-143B-4E55-9B99-A8A8B17CCD49}"/>
    <dgm:cxn modelId="{8A9AE4A6-F2FF-40AD-B937-93ABD51837A7}" type="presOf" srcId="{0DB3358E-FBA1-4FB3-A1C7-6AA355526C73}" destId="{2C5C274D-39FF-4F34-A8FD-B08EC6F6A17E}" srcOrd="0" destOrd="0" presId="urn:microsoft.com/office/officeart/2005/8/layout/vList3"/>
    <dgm:cxn modelId="{D38161D3-BBB6-403D-8F06-66880D1BFB94}" type="presOf" srcId="{AF639CF1-4BD0-4AE6-94C9-1D9579520479}" destId="{9DA2A141-2169-42EA-9136-6A6F4A6658DB}" srcOrd="0" destOrd="0" presId="urn:microsoft.com/office/officeart/2005/8/layout/vList3"/>
    <dgm:cxn modelId="{65D512D5-8D4C-4883-8D7D-A1E365EFC755}" type="presOf" srcId="{45D6C6BD-126F-4484-840B-CCF88095BB2B}" destId="{91394913-5A1E-49AA-9012-778292D0D878}" srcOrd="0" destOrd="0" presId="urn:microsoft.com/office/officeart/2005/8/layout/vList3"/>
    <dgm:cxn modelId="{BF12DE93-5E91-4AB0-90DC-5B20C9DF37F9}" type="presParOf" srcId="{9DA2A141-2169-42EA-9136-6A6F4A6658DB}" destId="{D47030A7-E875-4197-8CD7-C1222A493C66}" srcOrd="0" destOrd="0" presId="urn:microsoft.com/office/officeart/2005/8/layout/vList3"/>
    <dgm:cxn modelId="{161F2A59-AA45-4F86-A2C3-9CA21EAD4104}" type="presParOf" srcId="{D47030A7-E875-4197-8CD7-C1222A493C66}" destId="{E21053B5-C538-4EC0-8317-629F184669D6}" srcOrd="0" destOrd="0" presId="urn:microsoft.com/office/officeart/2005/8/layout/vList3"/>
    <dgm:cxn modelId="{05E644EE-C026-4121-A46D-A8C101A8E9F2}" type="presParOf" srcId="{D47030A7-E875-4197-8CD7-C1222A493C66}" destId="{91394913-5A1E-49AA-9012-778292D0D878}" srcOrd="1" destOrd="0" presId="urn:microsoft.com/office/officeart/2005/8/layout/vList3"/>
    <dgm:cxn modelId="{7BC49526-89F7-4B9A-9F49-9930E02827AE}" type="presParOf" srcId="{9DA2A141-2169-42EA-9136-6A6F4A6658DB}" destId="{22425435-4AA4-4DB7-BFAB-9D0BAE7835A0}" srcOrd="1" destOrd="0" presId="urn:microsoft.com/office/officeart/2005/8/layout/vList3"/>
    <dgm:cxn modelId="{E20C73F0-F00E-4209-A83B-5131980FBE6C}" type="presParOf" srcId="{9DA2A141-2169-42EA-9136-6A6F4A6658DB}" destId="{8E69FADA-B04A-417C-9122-73A60945F217}" srcOrd="2" destOrd="0" presId="urn:microsoft.com/office/officeart/2005/8/layout/vList3"/>
    <dgm:cxn modelId="{EB2CDFBB-81AA-4F02-ABFE-13E76CFC95E1}" type="presParOf" srcId="{8E69FADA-B04A-417C-9122-73A60945F217}" destId="{BEF7A796-E578-4352-A234-3128D1AAECAC}" srcOrd="0" destOrd="0" presId="urn:microsoft.com/office/officeart/2005/8/layout/vList3"/>
    <dgm:cxn modelId="{60FC3D33-AF3D-4CEC-B606-8885FF439CED}" type="presParOf" srcId="{8E69FADA-B04A-417C-9122-73A60945F217}" destId="{2C5C274D-39FF-4F34-A8FD-B08EC6F6A17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E1665A-6A62-4FB2-BB5D-A49E8C9B62C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032D5B70-FAC0-451D-9612-7A9ABD9AC0F6}">
      <dgm:prSet phldrT="[Текст]"/>
      <dgm:spPr/>
      <dgm:t>
        <a:bodyPr/>
        <a:lstStyle/>
        <a:p>
          <a:r>
            <a:rPr lang="ru-RU" dirty="0"/>
            <a:t>Для любой совместной работы</a:t>
          </a:r>
        </a:p>
      </dgm:t>
    </dgm:pt>
    <dgm:pt modelId="{83833590-D0C5-421F-A368-E76E49140007}" type="parTrans" cxnId="{33D12DAF-5265-428B-A4FD-E7355800E049}">
      <dgm:prSet/>
      <dgm:spPr/>
      <dgm:t>
        <a:bodyPr/>
        <a:lstStyle/>
        <a:p>
          <a:endParaRPr lang="ru-RU"/>
        </a:p>
      </dgm:t>
    </dgm:pt>
    <dgm:pt modelId="{D72AC34D-2619-4900-85D4-F1986501DBB9}" type="sibTrans" cxnId="{33D12DAF-5265-428B-A4FD-E7355800E049}">
      <dgm:prSet/>
      <dgm:spPr/>
      <dgm:t>
        <a:bodyPr/>
        <a:lstStyle/>
        <a:p>
          <a:endParaRPr lang="ru-RU"/>
        </a:p>
      </dgm:t>
    </dgm:pt>
    <dgm:pt modelId="{2D65C03B-37F3-447C-92DD-2154B34715BD}">
      <dgm:prSet phldrT="[Текст]"/>
      <dgm:spPr/>
      <dgm:t>
        <a:bodyPr/>
        <a:lstStyle/>
        <a:p>
          <a:r>
            <a:rPr lang="ru-RU" dirty="0"/>
            <a:t>Для «мозгового штурма»</a:t>
          </a:r>
        </a:p>
      </dgm:t>
    </dgm:pt>
    <dgm:pt modelId="{40A82E9C-7FE5-4F80-87BE-10086D56B085}" type="parTrans" cxnId="{3EE2A1DE-FB6E-44AB-A682-D7C78D2EADB4}">
      <dgm:prSet/>
      <dgm:spPr/>
      <dgm:t>
        <a:bodyPr/>
        <a:lstStyle/>
        <a:p>
          <a:endParaRPr lang="ru-RU"/>
        </a:p>
      </dgm:t>
    </dgm:pt>
    <dgm:pt modelId="{9923E321-C18C-4740-89CA-18E41001C768}" type="sibTrans" cxnId="{3EE2A1DE-FB6E-44AB-A682-D7C78D2EADB4}">
      <dgm:prSet/>
      <dgm:spPr/>
      <dgm:t>
        <a:bodyPr/>
        <a:lstStyle/>
        <a:p>
          <a:endParaRPr lang="ru-RU"/>
        </a:p>
      </dgm:t>
    </dgm:pt>
    <dgm:pt modelId="{BE023C81-511C-4F04-96BA-E76401866E85}">
      <dgm:prSet phldrT="[Текст]"/>
      <dgm:spPr/>
      <dgm:t>
        <a:bodyPr/>
        <a:lstStyle/>
        <a:p>
          <a:r>
            <a:rPr lang="ru-RU" dirty="0"/>
            <a:t>Виртуальная доска</a:t>
          </a:r>
        </a:p>
      </dgm:t>
    </dgm:pt>
    <dgm:pt modelId="{31C490A1-6784-4A37-BFBB-D63217F4F831}" type="parTrans" cxnId="{4CBC30C0-2F10-4279-B5FA-6C04D0FB3233}">
      <dgm:prSet/>
      <dgm:spPr/>
      <dgm:t>
        <a:bodyPr/>
        <a:lstStyle/>
        <a:p>
          <a:endParaRPr lang="ru-RU"/>
        </a:p>
      </dgm:t>
    </dgm:pt>
    <dgm:pt modelId="{03394759-E311-4DD2-9E27-8A6C0840EF6A}" type="sibTrans" cxnId="{4CBC30C0-2F10-4279-B5FA-6C04D0FB3233}">
      <dgm:prSet/>
      <dgm:spPr/>
      <dgm:t>
        <a:bodyPr/>
        <a:lstStyle/>
        <a:p>
          <a:endParaRPr lang="ru-RU"/>
        </a:p>
      </dgm:t>
    </dgm:pt>
    <dgm:pt modelId="{943C60F5-D19E-4740-8E76-0CEB8EE78ED3}">
      <dgm:prSet phldrT="[Текст]"/>
      <dgm:spPr/>
      <dgm:t>
        <a:bodyPr/>
        <a:lstStyle/>
        <a:p>
          <a:r>
            <a:rPr lang="ru-RU" dirty="0"/>
            <a:t>Рабочая тетрадь</a:t>
          </a:r>
        </a:p>
      </dgm:t>
    </dgm:pt>
    <dgm:pt modelId="{C39BF51E-4F73-491F-8C3A-61281048A05D}" type="parTrans" cxnId="{570CDE92-C228-442A-9806-21D5B4BF013B}">
      <dgm:prSet/>
      <dgm:spPr/>
      <dgm:t>
        <a:bodyPr/>
        <a:lstStyle/>
        <a:p>
          <a:endParaRPr lang="ru-RU"/>
        </a:p>
      </dgm:t>
    </dgm:pt>
    <dgm:pt modelId="{A1780A3F-2259-45D2-8179-DDDB2CE560F9}" type="sibTrans" cxnId="{570CDE92-C228-442A-9806-21D5B4BF013B}">
      <dgm:prSet/>
      <dgm:spPr/>
      <dgm:t>
        <a:bodyPr/>
        <a:lstStyle/>
        <a:p>
          <a:endParaRPr lang="ru-RU"/>
        </a:p>
      </dgm:t>
    </dgm:pt>
    <dgm:pt modelId="{E502B4F7-29D6-48E3-BCC6-B787E1A03621}" type="pres">
      <dgm:prSet presAssocID="{EAE1665A-6A62-4FB2-BB5D-A49E8C9B62C5}" presName="diagram" presStyleCnt="0">
        <dgm:presLayoutVars>
          <dgm:dir/>
          <dgm:resizeHandles val="exact"/>
        </dgm:presLayoutVars>
      </dgm:prSet>
      <dgm:spPr/>
    </dgm:pt>
    <dgm:pt modelId="{2D55BB70-689D-4749-918D-4EEF3725BFA7}" type="pres">
      <dgm:prSet presAssocID="{032D5B70-FAC0-451D-9612-7A9ABD9AC0F6}" presName="node" presStyleLbl="node1" presStyleIdx="0" presStyleCnt="4">
        <dgm:presLayoutVars>
          <dgm:bulletEnabled val="1"/>
        </dgm:presLayoutVars>
      </dgm:prSet>
      <dgm:spPr/>
    </dgm:pt>
    <dgm:pt modelId="{266BE2CF-163C-4145-A8B3-5136495BAEA7}" type="pres">
      <dgm:prSet presAssocID="{D72AC34D-2619-4900-85D4-F1986501DBB9}" presName="sibTrans" presStyleCnt="0"/>
      <dgm:spPr/>
    </dgm:pt>
    <dgm:pt modelId="{D77C6024-2662-412E-A7B2-4DEE6A18371C}" type="pres">
      <dgm:prSet presAssocID="{2D65C03B-37F3-447C-92DD-2154B34715BD}" presName="node" presStyleLbl="node1" presStyleIdx="1" presStyleCnt="4">
        <dgm:presLayoutVars>
          <dgm:bulletEnabled val="1"/>
        </dgm:presLayoutVars>
      </dgm:prSet>
      <dgm:spPr/>
    </dgm:pt>
    <dgm:pt modelId="{40AA1E3D-A2D5-4E55-8365-B6EB24AF41D7}" type="pres">
      <dgm:prSet presAssocID="{9923E321-C18C-4740-89CA-18E41001C768}" presName="sibTrans" presStyleCnt="0"/>
      <dgm:spPr/>
    </dgm:pt>
    <dgm:pt modelId="{D943FCD8-B3BD-4C16-9433-91428D053F2A}" type="pres">
      <dgm:prSet presAssocID="{BE023C81-511C-4F04-96BA-E76401866E85}" presName="node" presStyleLbl="node1" presStyleIdx="2" presStyleCnt="4">
        <dgm:presLayoutVars>
          <dgm:bulletEnabled val="1"/>
        </dgm:presLayoutVars>
      </dgm:prSet>
      <dgm:spPr/>
    </dgm:pt>
    <dgm:pt modelId="{BDEE6A78-3093-4E51-89A9-CEE60FB96CB2}" type="pres">
      <dgm:prSet presAssocID="{03394759-E311-4DD2-9E27-8A6C0840EF6A}" presName="sibTrans" presStyleCnt="0"/>
      <dgm:spPr/>
    </dgm:pt>
    <dgm:pt modelId="{A2B82917-7478-4850-BE9D-9ADB0FDD1918}" type="pres">
      <dgm:prSet presAssocID="{943C60F5-D19E-4740-8E76-0CEB8EE78ED3}" presName="node" presStyleLbl="node1" presStyleIdx="3" presStyleCnt="4">
        <dgm:presLayoutVars>
          <dgm:bulletEnabled val="1"/>
        </dgm:presLayoutVars>
      </dgm:prSet>
      <dgm:spPr/>
    </dgm:pt>
  </dgm:ptLst>
  <dgm:cxnLst>
    <dgm:cxn modelId="{EAB24B82-41AD-413D-A130-E3789CCE4967}" type="presOf" srcId="{BE023C81-511C-4F04-96BA-E76401866E85}" destId="{D943FCD8-B3BD-4C16-9433-91428D053F2A}" srcOrd="0" destOrd="0" presId="urn:microsoft.com/office/officeart/2005/8/layout/default"/>
    <dgm:cxn modelId="{570CDE92-C228-442A-9806-21D5B4BF013B}" srcId="{EAE1665A-6A62-4FB2-BB5D-A49E8C9B62C5}" destId="{943C60F5-D19E-4740-8E76-0CEB8EE78ED3}" srcOrd="3" destOrd="0" parTransId="{C39BF51E-4F73-491F-8C3A-61281048A05D}" sibTransId="{A1780A3F-2259-45D2-8179-DDDB2CE560F9}"/>
    <dgm:cxn modelId="{33D12DAF-5265-428B-A4FD-E7355800E049}" srcId="{EAE1665A-6A62-4FB2-BB5D-A49E8C9B62C5}" destId="{032D5B70-FAC0-451D-9612-7A9ABD9AC0F6}" srcOrd="0" destOrd="0" parTransId="{83833590-D0C5-421F-A368-E76E49140007}" sibTransId="{D72AC34D-2619-4900-85D4-F1986501DBB9}"/>
    <dgm:cxn modelId="{2E1AC3BA-C585-4D95-9321-CF3081D5BC12}" type="presOf" srcId="{032D5B70-FAC0-451D-9612-7A9ABD9AC0F6}" destId="{2D55BB70-689D-4749-918D-4EEF3725BFA7}" srcOrd="0" destOrd="0" presId="urn:microsoft.com/office/officeart/2005/8/layout/default"/>
    <dgm:cxn modelId="{4CBC30C0-2F10-4279-B5FA-6C04D0FB3233}" srcId="{EAE1665A-6A62-4FB2-BB5D-A49E8C9B62C5}" destId="{BE023C81-511C-4F04-96BA-E76401866E85}" srcOrd="2" destOrd="0" parTransId="{31C490A1-6784-4A37-BFBB-D63217F4F831}" sibTransId="{03394759-E311-4DD2-9E27-8A6C0840EF6A}"/>
    <dgm:cxn modelId="{BF8A2ADE-3A70-46E5-9AF7-A3D4D483346B}" type="presOf" srcId="{2D65C03B-37F3-447C-92DD-2154B34715BD}" destId="{D77C6024-2662-412E-A7B2-4DEE6A18371C}" srcOrd="0" destOrd="0" presId="urn:microsoft.com/office/officeart/2005/8/layout/default"/>
    <dgm:cxn modelId="{3EE2A1DE-FB6E-44AB-A682-D7C78D2EADB4}" srcId="{EAE1665A-6A62-4FB2-BB5D-A49E8C9B62C5}" destId="{2D65C03B-37F3-447C-92DD-2154B34715BD}" srcOrd="1" destOrd="0" parTransId="{40A82E9C-7FE5-4F80-87BE-10086D56B085}" sibTransId="{9923E321-C18C-4740-89CA-18E41001C768}"/>
    <dgm:cxn modelId="{FC1F02DF-065F-401E-AB8B-CF638DF036DF}" type="presOf" srcId="{EAE1665A-6A62-4FB2-BB5D-A49E8C9B62C5}" destId="{E502B4F7-29D6-48E3-BCC6-B787E1A03621}" srcOrd="0" destOrd="0" presId="urn:microsoft.com/office/officeart/2005/8/layout/default"/>
    <dgm:cxn modelId="{9232AAE7-75F8-4CD3-AB66-CF1F31E69F3B}" type="presOf" srcId="{943C60F5-D19E-4740-8E76-0CEB8EE78ED3}" destId="{A2B82917-7478-4850-BE9D-9ADB0FDD1918}" srcOrd="0" destOrd="0" presId="urn:microsoft.com/office/officeart/2005/8/layout/default"/>
    <dgm:cxn modelId="{A764C2F3-37AB-4D73-8AE3-320B29879BB8}" type="presParOf" srcId="{E502B4F7-29D6-48E3-BCC6-B787E1A03621}" destId="{2D55BB70-689D-4749-918D-4EEF3725BFA7}" srcOrd="0" destOrd="0" presId="urn:microsoft.com/office/officeart/2005/8/layout/default"/>
    <dgm:cxn modelId="{0C04EC98-CD85-4DDE-853C-2EE27434D9DC}" type="presParOf" srcId="{E502B4F7-29D6-48E3-BCC6-B787E1A03621}" destId="{266BE2CF-163C-4145-A8B3-5136495BAEA7}" srcOrd="1" destOrd="0" presId="urn:microsoft.com/office/officeart/2005/8/layout/default"/>
    <dgm:cxn modelId="{C20D983F-3D39-4A6E-B448-244F13E47F79}" type="presParOf" srcId="{E502B4F7-29D6-48E3-BCC6-B787E1A03621}" destId="{D77C6024-2662-412E-A7B2-4DEE6A18371C}" srcOrd="2" destOrd="0" presId="urn:microsoft.com/office/officeart/2005/8/layout/default"/>
    <dgm:cxn modelId="{51067FB2-4553-4A76-AEC4-409D7B93EEBF}" type="presParOf" srcId="{E502B4F7-29D6-48E3-BCC6-B787E1A03621}" destId="{40AA1E3D-A2D5-4E55-8365-B6EB24AF41D7}" srcOrd="3" destOrd="0" presId="urn:microsoft.com/office/officeart/2005/8/layout/default"/>
    <dgm:cxn modelId="{83FB47D3-309D-41AA-99E1-8D779C6190CE}" type="presParOf" srcId="{E502B4F7-29D6-48E3-BCC6-B787E1A03621}" destId="{D943FCD8-B3BD-4C16-9433-91428D053F2A}" srcOrd="4" destOrd="0" presId="urn:microsoft.com/office/officeart/2005/8/layout/default"/>
    <dgm:cxn modelId="{3757C4FB-46DF-4520-B910-75D5251DA603}" type="presParOf" srcId="{E502B4F7-29D6-48E3-BCC6-B787E1A03621}" destId="{BDEE6A78-3093-4E51-89A9-CEE60FB96CB2}" srcOrd="5" destOrd="0" presId="urn:microsoft.com/office/officeart/2005/8/layout/default"/>
    <dgm:cxn modelId="{864D069D-640B-4246-A8DB-44E7C0499E23}" type="presParOf" srcId="{E502B4F7-29D6-48E3-BCC6-B787E1A03621}" destId="{A2B82917-7478-4850-BE9D-9ADB0FDD1918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564D546-85B0-4D19-B88A-130258EF19E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FC65B96C-3A9A-40CD-A79D-930C8D78B2D5}">
      <dgm:prSet phldrT="[Текст]"/>
      <dgm:spPr/>
      <dgm:t>
        <a:bodyPr/>
        <a:lstStyle/>
        <a:p>
          <a:r>
            <a:rPr lang="ru-RU" dirty="0"/>
            <a:t>Сайт учителя,  библиотекаря</a:t>
          </a:r>
        </a:p>
      </dgm:t>
    </dgm:pt>
    <dgm:pt modelId="{C12C3967-E0C0-416C-9C96-B7756C04FAFA}" type="parTrans" cxnId="{12F78466-EEEC-4C65-AA9E-AB41DC53D130}">
      <dgm:prSet/>
      <dgm:spPr/>
      <dgm:t>
        <a:bodyPr/>
        <a:lstStyle/>
        <a:p>
          <a:endParaRPr lang="ru-RU"/>
        </a:p>
      </dgm:t>
    </dgm:pt>
    <dgm:pt modelId="{60E3C350-FC36-41B7-8B50-4C0914A72314}" type="sibTrans" cxnId="{12F78466-EEEC-4C65-AA9E-AB41DC53D130}">
      <dgm:prSet/>
      <dgm:spPr/>
      <dgm:t>
        <a:bodyPr/>
        <a:lstStyle/>
        <a:p>
          <a:endParaRPr lang="ru-RU"/>
        </a:p>
      </dgm:t>
    </dgm:pt>
    <dgm:pt modelId="{B227EEB9-0DD7-4AF4-A58A-303B371B4566}">
      <dgm:prSet phldrT="[Текст]"/>
      <dgm:spPr/>
      <dgm:t>
        <a:bodyPr/>
        <a:lstStyle/>
        <a:p>
          <a:r>
            <a:rPr lang="ru-RU" dirty="0"/>
            <a:t>Портфолио</a:t>
          </a:r>
        </a:p>
      </dgm:t>
    </dgm:pt>
    <dgm:pt modelId="{FD291B80-8554-4A09-9A96-AC189FC5BF08}" type="parTrans" cxnId="{53335BEA-9679-40E9-A517-616853381F31}">
      <dgm:prSet/>
      <dgm:spPr/>
      <dgm:t>
        <a:bodyPr/>
        <a:lstStyle/>
        <a:p>
          <a:endParaRPr lang="ru-RU"/>
        </a:p>
      </dgm:t>
    </dgm:pt>
    <dgm:pt modelId="{B52C7B15-E147-43ED-89AF-E2E1AC4EC8B8}" type="sibTrans" cxnId="{53335BEA-9679-40E9-A517-616853381F31}">
      <dgm:prSet/>
      <dgm:spPr/>
      <dgm:t>
        <a:bodyPr/>
        <a:lstStyle/>
        <a:p>
          <a:endParaRPr lang="ru-RU"/>
        </a:p>
      </dgm:t>
    </dgm:pt>
    <dgm:pt modelId="{853A738D-4E9E-426D-A581-29608DB8F767}">
      <dgm:prSet phldrT="[Текст]"/>
      <dgm:spPr/>
      <dgm:t>
        <a:bodyPr/>
        <a:lstStyle/>
        <a:p>
          <a:r>
            <a:rPr lang="ru-RU" dirty="0"/>
            <a:t>Сайт проекта</a:t>
          </a:r>
        </a:p>
      </dgm:t>
    </dgm:pt>
    <dgm:pt modelId="{CEF21720-0523-497A-A5A2-4455804EE5DE}" type="parTrans" cxnId="{335CEE60-8FB2-4508-AABE-DD3C4A280F50}">
      <dgm:prSet/>
      <dgm:spPr/>
      <dgm:t>
        <a:bodyPr/>
        <a:lstStyle/>
        <a:p>
          <a:endParaRPr lang="ru-RU"/>
        </a:p>
      </dgm:t>
    </dgm:pt>
    <dgm:pt modelId="{66116C2E-9A68-42E2-B82A-F696A9033759}" type="sibTrans" cxnId="{335CEE60-8FB2-4508-AABE-DD3C4A280F50}">
      <dgm:prSet/>
      <dgm:spPr/>
      <dgm:t>
        <a:bodyPr/>
        <a:lstStyle/>
        <a:p>
          <a:endParaRPr lang="ru-RU"/>
        </a:p>
      </dgm:t>
    </dgm:pt>
    <dgm:pt modelId="{6CADE33F-1730-498E-9210-E4F133E1707E}">
      <dgm:prSet phldrT="[Текст]"/>
      <dgm:spPr/>
      <dgm:t>
        <a:bodyPr/>
        <a:lstStyle/>
        <a:p>
          <a:r>
            <a:rPr lang="ru-RU" dirty="0"/>
            <a:t>Сайт мастер-класса</a:t>
          </a:r>
        </a:p>
      </dgm:t>
    </dgm:pt>
    <dgm:pt modelId="{836AACD8-3A94-4DD6-8F66-9383BCDFC933}" type="parTrans" cxnId="{4DCA66AC-7695-467E-AD7C-1C803F9CB2F7}">
      <dgm:prSet/>
      <dgm:spPr/>
      <dgm:t>
        <a:bodyPr/>
        <a:lstStyle/>
        <a:p>
          <a:endParaRPr lang="ru-RU"/>
        </a:p>
      </dgm:t>
    </dgm:pt>
    <dgm:pt modelId="{DA227EAD-C0AA-432A-A5E1-C8B79CB54EBD}" type="sibTrans" cxnId="{4DCA66AC-7695-467E-AD7C-1C803F9CB2F7}">
      <dgm:prSet/>
      <dgm:spPr/>
      <dgm:t>
        <a:bodyPr/>
        <a:lstStyle/>
        <a:p>
          <a:endParaRPr lang="ru-RU"/>
        </a:p>
      </dgm:t>
    </dgm:pt>
    <dgm:pt modelId="{69D8FE78-4FFA-421A-9B58-758FE1865DB8}">
      <dgm:prSet phldrT="[Текст]"/>
      <dgm:spPr/>
      <dgm:t>
        <a:bodyPr/>
        <a:lstStyle/>
        <a:p>
          <a:r>
            <a:rPr lang="ru-RU" dirty="0"/>
            <a:t>Веб-</a:t>
          </a:r>
          <a:r>
            <a:rPr lang="ru-RU" dirty="0" err="1"/>
            <a:t>квест</a:t>
          </a:r>
          <a:endParaRPr lang="ru-RU" dirty="0"/>
        </a:p>
      </dgm:t>
    </dgm:pt>
    <dgm:pt modelId="{B238666C-41D0-4A0B-9907-522FAEA1167D}" type="parTrans" cxnId="{368DA19F-6439-495A-861F-F6831998AC0B}">
      <dgm:prSet/>
      <dgm:spPr/>
      <dgm:t>
        <a:bodyPr/>
        <a:lstStyle/>
        <a:p>
          <a:endParaRPr lang="ru-RU"/>
        </a:p>
      </dgm:t>
    </dgm:pt>
    <dgm:pt modelId="{1911BA88-232B-4764-8A7C-333A960090D7}" type="sibTrans" cxnId="{368DA19F-6439-495A-861F-F6831998AC0B}">
      <dgm:prSet/>
      <dgm:spPr/>
      <dgm:t>
        <a:bodyPr/>
        <a:lstStyle/>
        <a:p>
          <a:endParaRPr lang="ru-RU"/>
        </a:p>
      </dgm:t>
    </dgm:pt>
    <dgm:pt modelId="{AB23B439-BF4C-4D2D-84D0-2F6DC3F9B14D}" type="pres">
      <dgm:prSet presAssocID="{9564D546-85B0-4D19-B88A-130258EF19E5}" presName="diagram" presStyleCnt="0">
        <dgm:presLayoutVars>
          <dgm:dir/>
          <dgm:resizeHandles val="exact"/>
        </dgm:presLayoutVars>
      </dgm:prSet>
      <dgm:spPr/>
    </dgm:pt>
    <dgm:pt modelId="{F36DE29B-5355-4129-8A77-B38F94A68E68}" type="pres">
      <dgm:prSet presAssocID="{FC65B96C-3A9A-40CD-A79D-930C8D78B2D5}" presName="node" presStyleLbl="node1" presStyleIdx="0" presStyleCnt="5">
        <dgm:presLayoutVars>
          <dgm:bulletEnabled val="1"/>
        </dgm:presLayoutVars>
      </dgm:prSet>
      <dgm:spPr/>
    </dgm:pt>
    <dgm:pt modelId="{67F33B2A-13FB-40C2-8315-D1A6C890086C}" type="pres">
      <dgm:prSet presAssocID="{60E3C350-FC36-41B7-8B50-4C0914A72314}" presName="sibTrans" presStyleCnt="0"/>
      <dgm:spPr/>
    </dgm:pt>
    <dgm:pt modelId="{4C4954A2-9ED8-4BA8-B57C-9E91187E833D}" type="pres">
      <dgm:prSet presAssocID="{B227EEB9-0DD7-4AF4-A58A-303B371B4566}" presName="node" presStyleLbl="node1" presStyleIdx="1" presStyleCnt="5">
        <dgm:presLayoutVars>
          <dgm:bulletEnabled val="1"/>
        </dgm:presLayoutVars>
      </dgm:prSet>
      <dgm:spPr/>
    </dgm:pt>
    <dgm:pt modelId="{55807EBB-3604-4050-A4FD-B7EFB8E90269}" type="pres">
      <dgm:prSet presAssocID="{B52C7B15-E147-43ED-89AF-E2E1AC4EC8B8}" presName="sibTrans" presStyleCnt="0"/>
      <dgm:spPr/>
    </dgm:pt>
    <dgm:pt modelId="{33088165-00C1-4D8B-8DCB-B0715FD71886}" type="pres">
      <dgm:prSet presAssocID="{853A738D-4E9E-426D-A581-29608DB8F767}" presName="node" presStyleLbl="node1" presStyleIdx="2" presStyleCnt="5">
        <dgm:presLayoutVars>
          <dgm:bulletEnabled val="1"/>
        </dgm:presLayoutVars>
      </dgm:prSet>
      <dgm:spPr/>
    </dgm:pt>
    <dgm:pt modelId="{DE1710BC-99DE-4790-89FC-ED38FEDC8A59}" type="pres">
      <dgm:prSet presAssocID="{66116C2E-9A68-42E2-B82A-F696A9033759}" presName="sibTrans" presStyleCnt="0"/>
      <dgm:spPr/>
    </dgm:pt>
    <dgm:pt modelId="{C1E207E0-E7B5-4B76-AE17-CA20FE562ACA}" type="pres">
      <dgm:prSet presAssocID="{6CADE33F-1730-498E-9210-E4F133E1707E}" presName="node" presStyleLbl="node1" presStyleIdx="3" presStyleCnt="5">
        <dgm:presLayoutVars>
          <dgm:bulletEnabled val="1"/>
        </dgm:presLayoutVars>
      </dgm:prSet>
      <dgm:spPr/>
    </dgm:pt>
    <dgm:pt modelId="{43551519-6395-4FE4-9A96-58187A731912}" type="pres">
      <dgm:prSet presAssocID="{DA227EAD-C0AA-432A-A5E1-C8B79CB54EBD}" presName="sibTrans" presStyleCnt="0"/>
      <dgm:spPr/>
    </dgm:pt>
    <dgm:pt modelId="{726C934C-3F7C-401D-845B-017CA2AB1584}" type="pres">
      <dgm:prSet presAssocID="{69D8FE78-4FFA-421A-9B58-758FE1865DB8}" presName="node" presStyleLbl="node1" presStyleIdx="4" presStyleCnt="5">
        <dgm:presLayoutVars>
          <dgm:bulletEnabled val="1"/>
        </dgm:presLayoutVars>
      </dgm:prSet>
      <dgm:spPr/>
    </dgm:pt>
  </dgm:ptLst>
  <dgm:cxnLst>
    <dgm:cxn modelId="{4FCFE734-9D95-4D48-9E3C-B3C1CCC9D07A}" type="presOf" srcId="{69D8FE78-4FFA-421A-9B58-758FE1865DB8}" destId="{726C934C-3F7C-401D-845B-017CA2AB1584}" srcOrd="0" destOrd="0" presId="urn:microsoft.com/office/officeart/2005/8/layout/default"/>
    <dgm:cxn modelId="{B1183836-AE9A-479C-80F0-9B2C67ADBE53}" type="presOf" srcId="{9564D546-85B0-4D19-B88A-130258EF19E5}" destId="{AB23B439-BF4C-4D2D-84D0-2F6DC3F9B14D}" srcOrd="0" destOrd="0" presId="urn:microsoft.com/office/officeart/2005/8/layout/default"/>
    <dgm:cxn modelId="{335CEE60-8FB2-4508-AABE-DD3C4A280F50}" srcId="{9564D546-85B0-4D19-B88A-130258EF19E5}" destId="{853A738D-4E9E-426D-A581-29608DB8F767}" srcOrd="2" destOrd="0" parTransId="{CEF21720-0523-497A-A5A2-4455804EE5DE}" sibTransId="{66116C2E-9A68-42E2-B82A-F696A9033759}"/>
    <dgm:cxn modelId="{C2E74646-548A-4AF6-8FE8-E4AE41F713DA}" type="presOf" srcId="{FC65B96C-3A9A-40CD-A79D-930C8D78B2D5}" destId="{F36DE29B-5355-4129-8A77-B38F94A68E68}" srcOrd="0" destOrd="0" presId="urn:microsoft.com/office/officeart/2005/8/layout/default"/>
    <dgm:cxn modelId="{12F78466-EEEC-4C65-AA9E-AB41DC53D130}" srcId="{9564D546-85B0-4D19-B88A-130258EF19E5}" destId="{FC65B96C-3A9A-40CD-A79D-930C8D78B2D5}" srcOrd="0" destOrd="0" parTransId="{C12C3967-E0C0-416C-9C96-B7756C04FAFA}" sibTransId="{60E3C350-FC36-41B7-8B50-4C0914A72314}"/>
    <dgm:cxn modelId="{4F1F9267-2B8E-4D90-A117-BA6539ACC53A}" type="presOf" srcId="{853A738D-4E9E-426D-A581-29608DB8F767}" destId="{33088165-00C1-4D8B-8DCB-B0715FD71886}" srcOrd="0" destOrd="0" presId="urn:microsoft.com/office/officeart/2005/8/layout/default"/>
    <dgm:cxn modelId="{8B87328D-1FC4-4A9C-95EB-2A2601347652}" type="presOf" srcId="{6CADE33F-1730-498E-9210-E4F133E1707E}" destId="{C1E207E0-E7B5-4B76-AE17-CA20FE562ACA}" srcOrd="0" destOrd="0" presId="urn:microsoft.com/office/officeart/2005/8/layout/default"/>
    <dgm:cxn modelId="{368DA19F-6439-495A-861F-F6831998AC0B}" srcId="{9564D546-85B0-4D19-B88A-130258EF19E5}" destId="{69D8FE78-4FFA-421A-9B58-758FE1865DB8}" srcOrd="4" destOrd="0" parTransId="{B238666C-41D0-4A0B-9907-522FAEA1167D}" sibTransId="{1911BA88-232B-4764-8A7C-333A960090D7}"/>
    <dgm:cxn modelId="{4DCA66AC-7695-467E-AD7C-1C803F9CB2F7}" srcId="{9564D546-85B0-4D19-B88A-130258EF19E5}" destId="{6CADE33F-1730-498E-9210-E4F133E1707E}" srcOrd="3" destOrd="0" parTransId="{836AACD8-3A94-4DD6-8F66-9383BCDFC933}" sibTransId="{DA227EAD-C0AA-432A-A5E1-C8B79CB54EBD}"/>
    <dgm:cxn modelId="{03C46FE4-650B-4DB4-BFAC-3BA6A308EA57}" type="presOf" srcId="{B227EEB9-0DD7-4AF4-A58A-303B371B4566}" destId="{4C4954A2-9ED8-4BA8-B57C-9E91187E833D}" srcOrd="0" destOrd="0" presId="urn:microsoft.com/office/officeart/2005/8/layout/default"/>
    <dgm:cxn modelId="{53335BEA-9679-40E9-A517-616853381F31}" srcId="{9564D546-85B0-4D19-B88A-130258EF19E5}" destId="{B227EEB9-0DD7-4AF4-A58A-303B371B4566}" srcOrd="1" destOrd="0" parTransId="{FD291B80-8554-4A09-9A96-AC189FC5BF08}" sibTransId="{B52C7B15-E147-43ED-89AF-E2E1AC4EC8B8}"/>
    <dgm:cxn modelId="{41B049AC-73E5-413D-85F5-66D73DD8BC6E}" type="presParOf" srcId="{AB23B439-BF4C-4D2D-84D0-2F6DC3F9B14D}" destId="{F36DE29B-5355-4129-8A77-B38F94A68E68}" srcOrd="0" destOrd="0" presId="urn:microsoft.com/office/officeart/2005/8/layout/default"/>
    <dgm:cxn modelId="{515B6069-7C8B-4FDF-891B-AAB1BAF448AA}" type="presParOf" srcId="{AB23B439-BF4C-4D2D-84D0-2F6DC3F9B14D}" destId="{67F33B2A-13FB-40C2-8315-D1A6C890086C}" srcOrd="1" destOrd="0" presId="urn:microsoft.com/office/officeart/2005/8/layout/default"/>
    <dgm:cxn modelId="{35E4F426-B526-4E9F-92DD-2F1255A8D345}" type="presParOf" srcId="{AB23B439-BF4C-4D2D-84D0-2F6DC3F9B14D}" destId="{4C4954A2-9ED8-4BA8-B57C-9E91187E833D}" srcOrd="2" destOrd="0" presId="urn:microsoft.com/office/officeart/2005/8/layout/default"/>
    <dgm:cxn modelId="{C6C4CE9B-31F8-48BA-8FF0-09CAF4FF491D}" type="presParOf" srcId="{AB23B439-BF4C-4D2D-84D0-2F6DC3F9B14D}" destId="{55807EBB-3604-4050-A4FD-B7EFB8E90269}" srcOrd="3" destOrd="0" presId="urn:microsoft.com/office/officeart/2005/8/layout/default"/>
    <dgm:cxn modelId="{FB5B5BCD-9F81-42E1-BADD-D9C7C162FCC9}" type="presParOf" srcId="{AB23B439-BF4C-4D2D-84D0-2F6DC3F9B14D}" destId="{33088165-00C1-4D8B-8DCB-B0715FD71886}" srcOrd="4" destOrd="0" presId="urn:microsoft.com/office/officeart/2005/8/layout/default"/>
    <dgm:cxn modelId="{D0E071AB-2ACC-4359-8D26-B030B01D90FF}" type="presParOf" srcId="{AB23B439-BF4C-4D2D-84D0-2F6DC3F9B14D}" destId="{DE1710BC-99DE-4790-89FC-ED38FEDC8A59}" srcOrd="5" destOrd="0" presId="urn:microsoft.com/office/officeart/2005/8/layout/default"/>
    <dgm:cxn modelId="{A11DE515-6733-49BE-B51D-2601E7CD17AD}" type="presParOf" srcId="{AB23B439-BF4C-4D2D-84D0-2F6DC3F9B14D}" destId="{C1E207E0-E7B5-4B76-AE17-CA20FE562ACA}" srcOrd="6" destOrd="0" presId="urn:microsoft.com/office/officeart/2005/8/layout/default"/>
    <dgm:cxn modelId="{CCB3273C-52FF-45BF-B7E7-67ADCA79F2B6}" type="presParOf" srcId="{AB23B439-BF4C-4D2D-84D0-2F6DC3F9B14D}" destId="{43551519-6395-4FE4-9A96-58187A731912}" srcOrd="7" destOrd="0" presId="urn:microsoft.com/office/officeart/2005/8/layout/default"/>
    <dgm:cxn modelId="{FBD2D3D0-5209-4C19-BD3D-68411B75A2CD}" type="presParOf" srcId="{AB23B439-BF4C-4D2D-84D0-2F6DC3F9B14D}" destId="{726C934C-3F7C-401D-845B-017CA2AB1584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E140D55-D333-4477-B0F7-398ABE242C1E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C1752C22-3002-4393-B9D7-9EF19948C767}">
      <dgm:prSet phldrT="[Текст]"/>
      <dgm:spPr/>
      <dgm:t>
        <a:bodyPr/>
        <a:lstStyle/>
        <a:p>
          <a:r>
            <a:rPr lang="ru-RU" dirty="0"/>
            <a:t>Простота</a:t>
          </a:r>
        </a:p>
      </dgm:t>
    </dgm:pt>
    <dgm:pt modelId="{F05E06A9-96A4-4DB9-89F5-5B17C445205A}" type="parTrans" cxnId="{7D07CB10-6C30-41A3-B789-6AC53C22F098}">
      <dgm:prSet/>
      <dgm:spPr/>
      <dgm:t>
        <a:bodyPr/>
        <a:lstStyle/>
        <a:p>
          <a:endParaRPr lang="ru-RU"/>
        </a:p>
      </dgm:t>
    </dgm:pt>
    <dgm:pt modelId="{2D336414-478F-435C-AB75-E58DB43C35FB}" type="sibTrans" cxnId="{7D07CB10-6C30-41A3-B789-6AC53C22F098}">
      <dgm:prSet/>
      <dgm:spPr/>
      <dgm:t>
        <a:bodyPr/>
        <a:lstStyle/>
        <a:p>
          <a:endParaRPr lang="ru-RU"/>
        </a:p>
      </dgm:t>
    </dgm:pt>
    <dgm:pt modelId="{919DFA83-BF2E-4818-94CB-D265C10CC18B}">
      <dgm:prSet phldrT="[Текст]"/>
      <dgm:spPr/>
      <dgm:t>
        <a:bodyPr/>
        <a:lstStyle/>
        <a:p>
          <a:r>
            <a:rPr lang="ru-RU" dirty="0"/>
            <a:t>Отсутствие рекламы</a:t>
          </a:r>
        </a:p>
      </dgm:t>
    </dgm:pt>
    <dgm:pt modelId="{A81C4F4A-A973-4EA3-A1A1-9DEEA2D61AE4}" type="parTrans" cxnId="{D624DE42-686F-4A50-A6FA-275ECF318BBD}">
      <dgm:prSet/>
      <dgm:spPr/>
      <dgm:t>
        <a:bodyPr/>
        <a:lstStyle/>
        <a:p>
          <a:endParaRPr lang="ru-RU"/>
        </a:p>
      </dgm:t>
    </dgm:pt>
    <dgm:pt modelId="{841EE4BE-E577-4C02-8E68-D8C62EF07802}" type="sibTrans" cxnId="{D624DE42-686F-4A50-A6FA-275ECF318BBD}">
      <dgm:prSet/>
      <dgm:spPr/>
      <dgm:t>
        <a:bodyPr/>
        <a:lstStyle/>
        <a:p>
          <a:endParaRPr lang="ru-RU"/>
        </a:p>
      </dgm:t>
    </dgm:pt>
    <dgm:pt modelId="{27561A47-C170-48E0-B82F-2BCEA9A7D7CD}">
      <dgm:prSet phldrT="[Текст]"/>
      <dgm:spPr/>
      <dgm:t>
        <a:bodyPr/>
        <a:lstStyle/>
        <a:p>
          <a:r>
            <a:rPr lang="ru-RU" dirty="0"/>
            <a:t>Коммуникация</a:t>
          </a:r>
        </a:p>
      </dgm:t>
    </dgm:pt>
    <dgm:pt modelId="{92D556B9-5690-441A-A791-7612A3E69092}" type="parTrans" cxnId="{B4FDA489-66E2-44AA-ABBF-82EBBC4CA166}">
      <dgm:prSet/>
      <dgm:spPr/>
      <dgm:t>
        <a:bodyPr/>
        <a:lstStyle/>
        <a:p>
          <a:endParaRPr lang="ru-RU"/>
        </a:p>
      </dgm:t>
    </dgm:pt>
    <dgm:pt modelId="{2428B27A-A4A0-4FB7-A791-4F5CC34EB0DC}" type="sibTrans" cxnId="{B4FDA489-66E2-44AA-ABBF-82EBBC4CA166}">
      <dgm:prSet/>
      <dgm:spPr/>
      <dgm:t>
        <a:bodyPr/>
        <a:lstStyle/>
        <a:p>
          <a:endParaRPr lang="ru-RU"/>
        </a:p>
      </dgm:t>
    </dgm:pt>
    <dgm:pt modelId="{5799B6A9-EEBB-4D29-8F08-6B1DD66165A0}">
      <dgm:prSet phldrT="[Текст]"/>
      <dgm:spPr/>
      <dgm:t>
        <a:bodyPr/>
        <a:lstStyle/>
        <a:p>
          <a:r>
            <a:rPr lang="ru-RU" dirty="0"/>
            <a:t>Совместная работа</a:t>
          </a:r>
        </a:p>
      </dgm:t>
    </dgm:pt>
    <dgm:pt modelId="{2536B567-D158-4EE4-BFC7-D31F417581B1}" type="parTrans" cxnId="{1508B8B5-5E75-404C-BB07-E5EEC9AB2D7C}">
      <dgm:prSet/>
      <dgm:spPr/>
      <dgm:t>
        <a:bodyPr/>
        <a:lstStyle/>
        <a:p>
          <a:endParaRPr lang="ru-RU"/>
        </a:p>
      </dgm:t>
    </dgm:pt>
    <dgm:pt modelId="{396E1DE0-F67C-4E88-BA56-2C8ADFB1B7AD}" type="sibTrans" cxnId="{1508B8B5-5E75-404C-BB07-E5EEC9AB2D7C}">
      <dgm:prSet/>
      <dgm:spPr/>
      <dgm:t>
        <a:bodyPr/>
        <a:lstStyle/>
        <a:p>
          <a:endParaRPr lang="ru-RU"/>
        </a:p>
      </dgm:t>
    </dgm:pt>
    <dgm:pt modelId="{4CC5942A-AEA2-4437-B7D4-46EBD66769D7}">
      <dgm:prSet phldrT="[Текст]"/>
      <dgm:spPr/>
      <dgm:t>
        <a:bodyPr/>
        <a:lstStyle/>
        <a:p>
          <a:r>
            <a:rPr lang="ru-RU" dirty="0"/>
            <a:t>Интеграция </a:t>
          </a:r>
          <a:r>
            <a:rPr lang="en-US" dirty="0"/>
            <a:t>                </a:t>
          </a:r>
          <a:r>
            <a:rPr lang="ru-RU" dirty="0"/>
            <a:t>с сервисами </a:t>
          </a:r>
          <a:r>
            <a:rPr lang="en-US" dirty="0"/>
            <a:t>Google</a:t>
          </a:r>
          <a:endParaRPr lang="ru-RU" dirty="0"/>
        </a:p>
      </dgm:t>
    </dgm:pt>
    <dgm:pt modelId="{1A260791-7A6F-4FFB-9967-91A23A9DF0A7}" type="parTrans" cxnId="{3028E4C1-61B0-4240-A110-496BB9A5FFC7}">
      <dgm:prSet/>
      <dgm:spPr/>
      <dgm:t>
        <a:bodyPr/>
        <a:lstStyle/>
        <a:p>
          <a:endParaRPr lang="ru-RU"/>
        </a:p>
      </dgm:t>
    </dgm:pt>
    <dgm:pt modelId="{DB4B71AC-C79D-4D84-B26A-BBDBD9400DE7}" type="sibTrans" cxnId="{3028E4C1-61B0-4240-A110-496BB9A5FFC7}">
      <dgm:prSet/>
      <dgm:spPr/>
      <dgm:t>
        <a:bodyPr/>
        <a:lstStyle/>
        <a:p>
          <a:endParaRPr lang="ru-RU"/>
        </a:p>
      </dgm:t>
    </dgm:pt>
    <dgm:pt modelId="{505D04B5-FC92-4448-B5EA-77BE8BBF438B}" type="pres">
      <dgm:prSet presAssocID="{7E140D55-D333-4477-B0F7-398ABE242C1E}" presName="diagram" presStyleCnt="0">
        <dgm:presLayoutVars>
          <dgm:dir/>
          <dgm:resizeHandles val="exact"/>
        </dgm:presLayoutVars>
      </dgm:prSet>
      <dgm:spPr/>
    </dgm:pt>
    <dgm:pt modelId="{9B364051-310B-4173-BC80-15EE82622A37}" type="pres">
      <dgm:prSet presAssocID="{C1752C22-3002-4393-B9D7-9EF19948C767}" presName="node" presStyleLbl="node1" presStyleIdx="0" presStyleCnt="5">
        <dgm:presLayoutVars>
          <dgm:bulletEnabled val="1"/>
        </dgm:presLayoutVars>
      </dgm:prSet>
      <dgm:spPr/>
    </dgm:pt>
    <dgm:pt modelId="{3E5C3E12-EF29-4715-9E93-1DD87ABAA1A4}" type="pres">
      <dgm:prSet presAssocID="{2D336414-478F-435C-AB75-E58DB43C35FB}" presName="sibTrans" presStyleCnt="0"/>
      <dgm:spPr/>
    </dgm:pt>
    <dgm:pt modelId="{E54888EE-3004-4804-8038-B5C2A4CB692A}" type="pres">
      <dgm:prSet presAssocID="{919DFA83-BF2E-4818-94CB-D265C10CC18B}" presName="node" presStyleLbl="node1" presStyleIdx="1" presStyleCnt="5">
        <dgm:presLayoutVars>
          <dgm:bulletEnabled val="1"/>
        </dgm:presLayoutVars>
      </dgm:prSet>
      <dgm:spPr/>
    </dgm:pt>
    <dgm:pt modelId="{084D3FFE-0677-4402-AE59-F702471FBFC4}" type="pres">
      <dgm:prSet presAssocID="{841EE4BE-E577-4C02-8E68-D8C62EF07802}" presName="sibTrans" presStyleCnt="0"/>
      <dgm:spPr/>
    </dgm:pt>
    <dgm:pt modelId="{8EC2524B-D34E-458E-A9E3-14720547AE84}" type="pres">
      <dgm:prSet presAssocID="{27561A47-C170-48E0-B82F-2BCEA9A7D7CD}" presName="node" presStyleLbl="node1" presStyleIdx="2" presStyleCnt="5">
        <dgm:presLayoutVars>
          <dgm:bulletEnabled val="1"/>
        </dgm:presLayoutVars>
      </dgm:prSet>
      <dgm:spPr/>
    </dgm:pt>
    <dgm:pt modelId="{ADEA6899-67FD-47C0-8721-20D9C39CF6AB}" type="pres">
      <dgm:prSet presAssocID="{2428B27A-A4A0-4FB7-A791-4F5CC34EB0DC}" presName="sibTrans" presStyleCnt="0"/>
      <dgm:spPr/>
    </dgm:pt>
    <dgm:pt modelId="{381DFA3A-0BE0-43D4-B294-446FE732E657}" type="pres">
      <dgm:prSet presAssocID="{5799B6A9-EEBB-4D29-8F08-6B1DD66165A0}" presName="node" presStyleLbl="node1" presStyleIdx="3" presStyleCnt="5">
        <dgm:presLayoutVars>
          <dgm:bulletEnabled val="1"/>
        </dgm:presLayoutVars>
      </dgm:prSet>
      <dgm:spPr/>
    </dgm:pt>
    <dgm:pt modelId="{73C6BE38-5969-4712-8FAC-C964E43129A3}" type="pres">
      <dgm:prSet presAssocID="{396E1DE0-F67C-4E88-BA56-2C8ADFB1B7AD}" presName="sibTrans" presStyleCnt="0"/>
      <dgm:spPr/>
    </dgm:pt>
    <dgm:pt modelId="{6D580CDC-84D2-42F4-AC53-8A03485C6E80}" type="pres">
      <dgm:prSet presAssocID="{4CC5942A-AEA2-4437-B7D4-46EBD66769D7}" presName="node" presStyleLbl="node1" presStyleIdx="4" presStyleCnt="5">
        <dgm:presLayoutVars>
          <dgm:bulletEnabled val="1"/>
        </dgm:presLayoutVars>
      </dgm:prSet>
      <dgm:spPr/>
    </dgm:pt>
  </dgm:ptLst>
  <dgm:cxnLst>
    <dgm:cxn modelId="{F9194804-70E9-491B-BE22-2024975678AE}" type="presOf" srcId="{C1752C22-3002-4393-B9D7-9EF19948C767}" destId="{9B364051-310B-4173-BC80-15EE82622A37}" srcOrd="0" destOrd="0" presId="urn:microsoft.com/office/officeart/2005/8/layout/default"/>
    <dgm:cxn modelId="{7D07CB10-6C30-41A3-B789-6AC53C22F098}" srcId="{7E140D55-D333-4477-B0F7-398ABE242C1E}" destId="{C1752C22-3002-4393-B9D7-9EF19948C767}" srcOrd="0" destOrd="0" parTransId="{F05E06A9-96A4-4DB9-89F5-5B17C445205A}" sibTransId="{2D336414-478F-435C-AB75-E58DB43C35FB}"/>
    <dgm:cxn modelId="{319E4516-1F8B-44E3-83FD-2F3FDB6CFFCD}" type="presOf" srcId="{7E140D55-D333-4477-B0F7-398ABE242C1E}" destId="{505D04B5-FC92-4448-B5EA-77BE8BBF438B}" srcOrd="0" destOrd="0" presId="urn:microsoft.com/office/officeart/2005/8/layout/default"/>
    <dgm:cxn modelId="{7AAEFA60-7EE7-46D6-A125-B6783C5622BC}" type="presOf" srcId="{27561A47-C170-48E0-B82F-2BCEA9A7D7CD}" destId="{8EC2524B-D34E-458E-A9E3-14720547AE84}" srcOrd="0" destOrd="0" presId="urn:microsoft.com/office/officeart/2005/8/layout/default"/>
    <dgm:cxn modelId="{D624DE42-686F-4A50-A6FA-275ECF318BBD}" srcId="{7E140D55-D333-4477-B0F7-398ABE242C1E}" destId="{919DFA83-BF2E-4818-94CB-D265C10CC18B}" srcOrd="1" destOrd="0" parTransId="{A81C4F4A-A973-4EA3-A1A1-9DEEA2D61AE4}" sibTransId="{841EE4BE-E577-4C02-8E68-D8C62EF07802}"/>
    <dgm:cxn modelId="{B4FDA489-66E2-44AA-ABBF-82EBBC4CA166}" srcId="{7E140D55-D333-4477-B0F7-398ABE242C1E}" destId="{27561A47-C170-48E0-B82F-2BCEA9A7D7CD}" srcOrd="2" destOrd="0" parTransId="{92D556B9-5690-441A-A791-7612A3E69092}" sibTransId="{2428B27A-A4A0-4FB7-A791-4F5CC34EB0DC}"/>
    <dgm:cxn modelId="{BDAF239B-CFDC-4324-99E1-FB189A3746D9}" type="presOf" srcId="{919DFA83-BF2E-4818-94CB-D265C10CC18B}" destId="{E54888EE-3004-4804-8038-B5C2A4CB692A}" srcOrd="0" destOrd="0" presId="urn:microsoft.com/office/officeart/2005/8/layout/default"/>
    <dgm:cxn modelId="{85A04EB3-A489-49D4-99BB-F0D5364C4722}" type="presOf" srcId="{4CC5942A-AEA2-4437-B7D4-46EBD66769D7}" destId="{6D580CDC-84D2-42F4-AC53-8A03485C6E80}" srcOrd="0" destOrd="0" presId="urn:microsoft.com/office/officeart/2005/8/layout/default"/>
    <dgm:cxn modelId="{1508B8B5-5E75-404C-BB07-E5EEC9AB2D7C}" srcId="{7E140D55-D333-4477-B0F7-398ABE242C1E}" destId="{5799B6A9-EEBB-4D29-8F08-6B1DD66165A0}" srcOrd="3" destOrd="0" parTransId="{2536B567-D158-4EE4-BFC7-D31F417581B1}" sibTransId="{396E1DE0-F67C-4E88-BA56-2C8ADFB1B7AD}"/>
    <dgm:cxn modelId="{3028E4C1-61B0-4240-A110-496BB9A5FFC7}" srcId="{7E140D55-D333-4477-B0F7-398ABE242C1E}" destId="{4CC5942A-AEA2-4437-B7D4-46EBD66769D7}" srcOrd="4" destOrd="0" parTransId="{1A260791-7A6F-4FFB-9967-91A23A9DF0A7}" sibTransId="{DB4B71AC-C79D-4D84-B26A-BBDBD9400DE7}"/>
    <dgm:cxn modelId="{C47F3FEE-A647-4011-A128-E8F6D068DA0A}" type="presOf" srcId="{5799B6A9-EEBB-4D29-8F08-6B1DD66165A0}" destId="{381DFA3A-0BE0-43D4-B294-446FE732E657}" srcOrd="0" destOrd="0" presId="urn:microsoft.com/office/officeart/2005/8/layout/default"/>
    <dgm:cxn modelId="{20515C8A-7DDD-4D76-9BF1-CCDE731660B0}" type="presParOf" srcId="{505D04B5-FC92-4448-B5EA-77BE8BBF438B}" destId="{9B364051-310B-4173-BC80-15EE82622A37}" srcOrd="0" destOrd="0" presId="urn:microsoft.com/office/officeart/2005/8/layout/default"/>
    <dgm:cxn modelId="{AD92FD04-DB41-4D2B-95F2-26A06595F74E}" type="presParOf" srcId="{505D04B5-FC92-4448-B5EA-77BE8BBF438B}" destId="{3E5C3E12-EF29-4715-9E93-1DD87ABAA1A4}" srcOrd="1" destOrd="0" presId="urn:microsoft.com/office/officeart/2005/8/layout/default"/>
    <dgm:cxn modelId="{9DFD27ED-7991-4CF4-8B74-8C01776D6D79}" type="presParOf" srcId="{505D04B5-FC92-4448-B5EA-77BE8BBF438B}" destId="{E54888EE-3004-4804-8038-B5C2A4CB692A}" srcOrd="2" destOrd="0" presId="urn:microsoft.com/office/officeart/2005/8/layout/default"/>
    <dgm:cxn modelId="{162C0491-F645-45E1-A62D-118B77D81E79}" type="presParOf" srcId="{505D04B5-FC92-4448-B5EA-77BE8BBF438B}" destId="{084D3FFE-0677-4402-AE59-F702471FBFC4}" srcOrd="3" destOrd="0" presId="urn:microsoft.com/office/officeart/2005/8/layout/default"/>
    <dgm:cxn modelId="{C5350B44-F19B-44FF-97A4-18BCC9F75A30}" type="presParOf" srcId="{505D04B5-FC92-4448-B5EA-77BE8BBF438B}" destId="{8EC2524B-D34E-458E-A9E3-14720547AE84}" srcOrd="4" destOrd="0" presId="urn:microsoft.com/office/officeart/2005/8/layout/default"/>
    <dgm:cxn modelId="{060AD2D3-2E4A-43EE-992B-36756679D36A}" type="presParOf" srcId="{505D04B5-FC92-4448-B5EA-77BE8BBF438B}" destId="{ADEA6899-67FD-47C0-8721-20D9C39CF6AB}" srcOrd="5" destOrd="0" presId="urn:microsoft.com/office/officeart/2005/8/layout/default"/>
    <dgm:cxn modelId="{0BC95D44-0550-4E83-B9A3-57B2A00FAC4F}" type="presParOf" srcId="{505D04B5-FC92-4448-B5EA-77BE8BBF438B}" destId="{381DFA3A-0BE0-43D4-B294-446FE732E657}" srcOrd="6" destOrd="0" presId="urn:microsoft.com/office/officeart/2005/8/layout/default"/>
    <dgm:cxn modelId="{1E44906F-2A81-4128-BE51-09DEB16433B9}" type="presParOf" srcId="{505D04B5-FC92-4448-B5EA-77BE8BBF438B}" destId="{73C6BE38-5969-4712-8FAC-C964E43129A3}" srcOrd="7" destOrd="0" presId="urn:microsoft.com/office/officeart/2005/8/layout/default"/>
    <dgm:cxn modelId="{86ACFF90-A32B-44E7-9094-AFB7AA9A0DC7}" type="presParOf" srcId="{505D04B5-FC92-4448-B5EA-77BE8BBF438B}" destId="{6D580CDC-84D2-42F4-AC53-8A03485C6E80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61ABC3-F595-4E94-888D-74AA745E557E}">
      <dsp:nvSpPr>
        <dsp:cNvPr id="0" name=""/>
        <dsp:cNvSpPr/>
      </dsp:nvSpPr>
      <dsp:spPr>
        <a:xfrm>
          <a:off x="495061" y="645"/>
          <a:ext cx="2262336" cy="135740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Бесплатность</a:t>
          </a:r>
        </a:p>
      </dsp:txBody>
      <dsp:txXfrm>
        <a:off x="495061" y="645"/>
        <a:ext cx="2262336" cy="1357401"/>
      </dsp:txXfrm>
    </dsp:sp>
    <dsp:sp modelId="{C7885C31-5720-4F21-A447-2BAB4D8FCA67}">
      <dsp:nvSpPr>
        <dsp:cNvPr id="0" name=""/>
        <dsp:cNvSpPr/>
      </dsp:nvSpPr>
      <dsp:spPr>
        <a:xfrm>
          <a:off x="2983631" y="645"/>
          <a:ext cx="2262336" cy="135740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Один аккаунт – все сервисы</a:t>
          </a:r>
        </a:p>
      </dsp:txBody>
      <dsp:txXfrm>
        <a:off x="2983631" y="645"/>
        <a:ext cx="2262336" cy="1357401"/>
      </dsp:txXfrm>
    </dsp:sp>
    <dsp:sp modelId="{5E2CFDEA-0BD4-490A-8410-1249711F0C43}">
      <dsp:nvSpPr>
        <dsp:cNvPr id="0" name=""/>
        <dsp:cNvSpPr/>
      </dsp:nvSpPr>
      <dsp:spPr>
        <a:xfrm>
          <a:off x="5472201" y="645"/>
          <a:ext cx="2262336" cy="135740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Простой интерфейс, русский язык</a:t>
          </a:r>
        </a:p>
      </dsp:txBody>
      <dsp:txXfrm>
        <a:off x="5472201" y="645"/>
        <a:ext cx="2262336" cy="1357401"/>
      </dsp:txXfrm>
    </dsp:sp>
    <dsp:sp modelId="{7EC9CA2C-B2AE-4EA9-B5F8-E495CA4EF510}">
      <dsp:nvSpPr>
        <dsp:cNvPr id="0" name=""/>
        <dsp:cNvSpPr/>
      </dsp:nvSpPr>
      <dsp:spPr>
        <a:xfrm>
          <a:off x="495061" y="1584280"/>
          <a:ext cx="2262336" cy="135740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Облачное хранение данных</a:t>
          </a:r>
        </a:p>
      </dsp:txBody>
      <dsp:txXfrm>
        <a:off x="495061" y="1584280"/>
        <a:ext cx="2262336" cy="1357401"/>
      </dsp:txXfrm>
    </dsp:sp>
    <dsp:sp modelId="{AC36D2AB-498E-487F-BEB4-2AD7F89E4EE4}">
      <dsp:nvSpPr>
        <dsp:cNvPr id="0" name=""/>
        <dsp:cNvSpPr/>
      </dsp:nvSpPr>
      <dsp:spPr>
        <a:xfrm>
          <a:off x="2983631" y="1584280"/>
          <a:ext cx="2262336" cy="135740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Доступность на любых устройствах</a:t>
          </a:r>
        </a:p>
      </dsp:txBody>
      <dsp:txXfrm>
        <a:off x="2983631" y="1584280"/>
        <a:ext cx="2262336" cy="1357401"/>
      </dsp:txXfrm>
    </dsp:sp>
    <dsp:sp modelId="{016BD5D8-28CA-4222-8973-37F071BB7BB7}">
      <dsp:nvSpPr>
        <dsp:cNvPr id="0" name=""/>
        <dsp:cNvSpPr/>
      </dsp:nvSpPr>
      <dsp:spPr>
        <a:xfrm>
          <a:off x="5472201" y="1584280"/>
          <a:ext cx="2262336" cy="135740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Совместная работа</a:t>
          </a:r>
        </a:p>
      </dsp:txBody>
      <dsp:txXfrm>
        <a:off x="5472201" y="1584280"/>
        <a:ext cx="2262336" cy="1357401"/>
      </dsp:txXfrm>
    </dsp:sp>
    <dsp:sp modelId="{EAD9E8C5-593D-4FC4-B235-C31DEC8CFEEB}">
      <dsp:nvSpPr>
        <dsp:cNvPr id="0" name=""/>
        <dsp:cNvSpPr/>
      </dsp:nvSpPr>
      <dsp:spPr>
        <a:xfrm>
          <a:off x="1739346" y="3167916"/>
          <a:ext cx="2262336" cy="135740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Разграничение прав доступа</a:t>
          </a:r>
        </a:p>
      </dsp:txBody>
      <dsp:txXfrm>
        <a:off x="1739346" y="3167916"/>
        <a:ext cx="2262336" cy="1357401"/>
      </dsp:txXfrm>
    </dsp:sp>
    <dsp:sp modelId="{7F0F7792-CC8E-4600-9B86-0FCCF657E532}">
      <dsp:nvSpPr>
        <dsp:cNvPr id="0" name=""/>
        <dsp:cNvSpPr/>
      </dsp:nvSpPr>
      <dsp:spPr>
        <a:xfrm>
          <a:off x="4227916" y="3167916"/>
          <a:ext cx="2262336" cy="135740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История всех изменений</a:t>
          </a:r>
        </a:p>
      </dsp:txBody>
      <dsp:txXfrm>
        <a:off x="4227916" y="3167916"/>
        <a:ext cx="2262336" cy="13574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394913-5A1E-49AA-9012-778292D0D878}">
      <dsp:nvSpPr>
        <dsp:cNvPr id="0" name=""/>
        <dsp:cNvSpPr/>
      </dsp:nvSpPr>
      <dsp:spPr>
        <a:xfrm rot="10800000">
          <a:off x="1870475" y="1167"/>
          <a:ext cx="5472684" cy="1968071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67865" tIns="160020" rIns="298704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200" kern="1200" dirty="0"/>
            <a:t>Браузер</a:t>
          </a:r>
          <a:r>
            <a:rPr lang="en-US" sz="4200" kern="1200" dirty="0"/>
            <a:t> Google Chrome</a:t>
          </a:r>
          <a:r>
            <a:rPr lang="ru-RU" sz="4200" kern="1200" dirty="0"/>
            <a:t> </a:t>
          </a:r>
        </a:p>
      </dsp:txBody>
      <dsp:txXfrm rot="10800000">
        <a:off x="2362493" y="1167"/>
        <a:ext cx="4980666" cy="1968071"/>
      </dsp:txXfrm>
    </dsp:sp>
    <dsp:sp modelId="{E21053B5-C538-4EC0-8317-629F184669D6}">
      <dsp:nvSpPr>
        <dsp:cNvPr id="0" name=""/>
        <dsp:cNvSpPr/>
      </dsp:nvSpPr>
      <dsp:spPr>
        <a:xfrm>
          <a:off x="886440" y="1167"/>
          <a:ext cx="1968071" cy="1968071"/>
        </a:xfrm>
        <a:prstGeom prst="ellipse">
          <a:avLst/>
        </a:prstGeom>
        <a:blipFill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dk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5C274D-39FF-4F34-A8FD-B08EC6F6A17E}">
      <dsp:nvSpPr>
        <dsp:cNvPr id="0" name=""/>
        <dsp:cNvSpPr/>
      </dsp:nvSpPr>
      <dsp:spPr>
        <a:xfrm rot="10800000">
          <a:off x="1870475" y="2556723"/>
          <a:ext cx="5472684" cy="1968071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67865" tIns="160020" rIns="298704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200" kern="1200" dirty="0"/>
            <a:t>Электронная почта </a:t>
          </a:r>
          <a:r>
            <a:rPr lang="en-US" sz="4200" kern="1200" dirty="0"/>
            <a:t>Google</a:t>
          </a:r>
          <a:endParaRPr lang="ru-RU" sz="4200" kern="1200" dirty="0"/>
        </a:p>
      </dsp:txBody>
      <dsp:txXfrm rot="10800000">
        <a:off x="2362493" y="2556723"/>
        <a:ext cx="4980666" cy="1968071"/>
      </dsp:txXfrm>
    </dsp:sp>
    <dsp:sp modelId="{BEF7A796-E578-4352-A234-3128D1AAECAC}">
      <dsp:nvSpPr>
        <dsp:cNvPr id="0" name=""/>
        <dsp:cNvSpPr/>
      </dsp:nvSpPr>
      <dsp:spPr>
        <a:xfrm>
          <a:off x="886440" y="2556723"/>
          <a:ext cx="1968071" cy="1968071"/>
        </a:xfrm>
        <a:prstGeom prst="ellipse">
          <a:avLst/>
        </a:prstGeom>
        <a:blipFill>
          <a:blip xmlns:r="http://schemas.openxmlformats.org/officeDocument/2006/relationships" r:embed="rId2">
            <a:duotone>
              <a:schemeClr val="dk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dk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55BB70-689D-4749-918D-4EEF3725BFA7}">
      <dsp:nvSpPr>
        <dsp:cNvPr id="0" name=""/>
        <dsp:cNvSpPr/>
      </dsp:nvSpPr>
      <dsp:spPr>
        <a:xfrm>
          <a:off x="388350" y="2095"/>
          <a:ext cx="3264831" cy="19588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Для любой совместной работы</a:t>
          </a:r>
        </a:p>
      </dsp:txBody>
      <dsp:txXfrm>
        <a:off x="388350" y="2095"/>
        <a:ext cx="3264831" cy="1958898"/>
      </dsp:txXfrm>
    </dsp:sp>
    <dsp:sp modelId="{D77C6024-2662-412E-A7B2-4DEE6A18371C}">
      <dsp:nvSpPr>
        <dsp:cNvPr id="0" name=""/>
        <dsp:cNvSpPr/>
      </dsp:nvSpPr>
      <dsp:spPr>
        <a:xfrm>
          <a:off x="3979665" y="2095"/>
          <a:ext cx="3264831" cy="19588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Для «мозгового штурма»</a:t>
          </a:r>
        </a:p>
      </dsp:txBody>
      <dsp:txXfrm>
        <a:off x="3979665" y="2095"/>
        <a:ext cx="3264831" cy="1958898"/>
      </dsp:txXfrm>
    </dsp:sp>
    <dsp:sp modelId="{D943FCD8-B3BD-4C16-9433-91428D053F2A}">
      <dsp:nvSpPr>
        <dsp:cNvPr id="0" name=""/>
        <dsp:cNvSpPr/>
      </dsp:nvSpPr>
      <dsp:spPr>
        <a:xfrm>
          <a:off x="388350" y="2287477"/>
          <a:ext cx="3264831" cy="19588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Виртуальная доска</a:t>
          </a:r>
        </a:p>
      </dsp:txBody>
      <dsp:txXfrm>
        <a:off x="388350" y="2287477"/>
        <a:ext cx="3264831" cy="1958898"/>
      </dsp:txXfrm>
    </dsp:sp>
    <dsp:sp modelId="{A2B82917-7478-4850-BE9D-9ADB0FDD1918}">
      <dsp:nvSpPr>
        <dsp:cNvPr id="0" name=""/>
        <dsp:cNvSpPr/>
      </dsp:nvSpPr>
      <dsp:spPr>
        <a:xfrm>
          <a:off x="3979665" y="2287477"/>
          <a:ext cx="3264831" cy="19588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Рабочая тетрадь</a:t>
          </a:r>
        </a:p>
      </dsp:txBody>
      <dsp:txXfrm>
        <a:off x="3979665" y="2287477"/>
        <a:ext cx="3264831" cy="19588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6DE29B-5355-4129-8A77-B38F94A68E68}">
      <dsp:nvSpPr>
        <dsp:cNvPr id="0" name=""/>
        <dsp:cNvSpPr/>
      </dsp:nvSpPr>
      <dsp:spPr>
        <a:xfrm>
          <a:off x="0" y="339328"/>
          <a:ext cx="2801402" cy="16808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Сайт учителя,  библиотекаря</a:t>
          </a:r>
        </a:p>
      </dsp:txBody>
      <dsp:txXfrm>
        <a:off x="0" y="339328"/>
        <a:ext cx="2801402" cy="1680841"/>
      </dsp:txXfrm>
    </dsp:sp>
    <dsp:sp modelId="{4C4954A2-9ED8-4BA8-B57C-9E91187E833D}">
      <dsp:nvSpPr>
        <dsp:cNvPr id="0" name=""/>
        <dsp:cNvSpPr/>
      </dsp:nvSpPr>
      <dsp:spPr>
        <a:xfrm>
          <a:off x="3081542" y="339328"/>
          <a:ext cx="2801402" cy="16808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Портфолио</a:t>
          </a:r>
        </a:p>
      </dsp:txBody>
      <dsp:txXfrm>
        <a:off x="3081542" y="339328"/>
        <a:ext cx="2801402" cy="1680841"/>
      </dsp:txXfrm>
    </dsp:sp>
    <dsp:sp modelId="{33088165-00C1-4D8B-8DCB-B0715FD71886}">
      <dsp:nvSpPr>
        <dsp:cNvPr id="0" name=""/>
        <dsp:cNvSpPr/>
      </dsp:nvSpPr>
      <dsp:spPr>
        <a:xfrm>
          <a:off x="6163085" y="339328"/>
          <a:ext cx="2801402" cy="16808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Сайт проекта</a:t>
          </a:r>
        </a:p>
      </dsp:txBody>
      <dsp:txXfrm>
        <a:off x="6163085" y="339328"/>
        <a:ext cx="2801402" cy="1680841"/>
      </dsp:txXfrm>
    </dsp:sp>
    <dsp:sp modelId="{C1E207E0-E7B5-4B76-AE17-CA20FE562ACA}">
      <dsp:nvSpPr>
        <dsp:cNvPr id="0" name=""/>
        <dsp:cNvSpPr/>
      </dsp:nvSpPr>
      <dsp:spPr>
        <a:xfrm>
          <a:off x="1540771" y="2300310"/>
          <a:ext cx="2801402" cy="16808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Сайт мастер-класса</a:t>
          </a:r>
        </a:p>
      </dsp:txBody>
      <dsp:txXfrm>
        <a:off x="1540771" y="2300310"/>
        <a:ext cx="2801402" cy="1680841"/>
      </dsp:txXfrm>
    </dsp:sp>
    <dsp:sp modelId="{726C934C-3F7C-401D-845B-017CA2AB1584}">
      <dsp:nvSpPr>
        <dsp:cNvPr id="0" name=""/>
        <dsp:cNvSpPr/>
      </dsp:nvSpPr>
      <dsp:spPr>
        <a:xfrm>
          <a:off x="4622314" y="2300310"/>
          <a:ext cx="2801402" cy="16808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Веб-</a:t>
          </a:r>
          <a:r>
            <a:rPr lang="ru-RU" sz="3000" kern="1200" dirty="0" err="1"/>
            <a:t>квест</a:t>
          </a:r>
          <a:endParaRPr lang="ru-RU" sz="3000" kern="1200" dirty="0"/>
        </a:p>
      </dsp:txBody>
      <dsp:txXfrm>
        <a:off x="4622314" y="2300310"/>
        <a:ext cx="2801402" cy="168084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364051-310B-4173-BC80-15EE82622A37}">
      <dsp:nvSpPr>
        <dsp:cNvPr id="0" name=""/>
        <dsp:cNvSpPr/>
      </dsp:nvSpPr>
      <dsp:spPr>
        <a:xfrm>
          <a:off x="0" y="874234"/>
          <a:ext cx="2655295" cy="15931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Простота</a:t>
          </a:r>
        </a:p>
      </dsp:txBody>
      <dsp:txXfrm>
        <a:off x="0" y="874234"/>
        <a:ext cx="2655295" cy="1593177"/>
      </dsp:txXfrm>
    </dsp:sp>
    <dsp:sp modelId="{E54888EE-3004-4804-8038-B5C2A4CB692A}">
      <dsp:nvSpPr>
        <dsp:cNvPr id="0" name=""/>
        <dsp:cNvSpPr/>
      </dsp:nvSpPr>
      <dsp:spPr>
        <a:xfrm>
          <a:off x="2920824" y="874234"/>
          <a:ext cx="2655295" cy="15931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Отсутствие рекламы</a:t>
          </a:r>
        </a:p>
      </dsp:txBody>
      <dsp:txXfrm>
        <a:off x="2920824" y="874234"/>
        <a:ext cx="2655295" cy="1593177"/>
      </dsp:txXfrm>
    </dsp:sp>
    <dsp:sp modelId="{8EC2524B-D34E-458E-A9E3-14720547AE84}">
      <dsp:nvSpPr>
        <dsp:cNvPr id="0" name=""/>
        <dsp:cNvSpPr/>
      </dsp:nvSpPr>
      <dsp:spPr>
        <a:xfrm>
          <a:off x="5841649" y="874234"/>
          <a:ext cx="2655295" cy="15931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Коммуникация</a:t>
          </a:r>
        </a:p>
      </dsp:txBody>
      <dsp:txXfrm>
        <a:off x="5841649" y="874234"/>
        <a:ext cx="2655295" cy="1593177"/>
      </dsp:txXfrm>
    </dsp:sp>
    <dsp:sp modelId="{381DFA3A-0BE0-43D4-B294-446FE732E657}">
      <dsp:nvSpPr>
        <dsp:cNvPr id="0" name=""/>
        <dsp:cNvSpPr/>
      </dsp:nvSpPr>
      <dsp:spPr>
        <a:xfrm>
          <a:off x="1460412" y="2732940"/>
          <a:ext cx="2655295" cy="15931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Совместная работа</a:t>
          </a:r>
        </a:p>
      </dsp:txBody>
      <dsp:txXfrm>
        <a:off x="1460412" y="2732940"/>
        <a:ext cx="2655295" cy="1593177"/>
      </dsp:txXfrm>
    </dsp:sp>
    <dsp:sp modelId="{6D580CDC-84D2-42F4-AC53-8A03485C6E80}">
      <dsp:nvSpPr>
        <dsp:cNvPr id="0" name=""/>
        <dsp:cNvSpPr/>
      </dsp:nvSpPr>
      <dsp:spPr>
        <a:xfrm>
          <a:off x="4381236" y="2732940"/>
          <a:ext cx="2655295" cy="15931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Интеграция </a:t>
          </a:r>
          <a:r>
            <a:rPr lang="en-US" sz="2600" kern="1200" dirty="0"/>
            <a:t>                </a:t>
          </a:r>
          <a:r>
            <a:rPr lang="ru-RU" sz="2600" kern="1200" dirty="0"/>
            <a:t>с сервисами </a:t>
          </a:r>
          <a:r>
            <a:rPr lang="en-US" sz="2600" kern="1200" dirty="0"/>
            <a:t>Google</a:t>
          </a:r>
          <a:endParaRPr lang="ru-RU" sz="2600" kern="1200" dirty="0"/>
        </a:p>
      </dsp:txBody>
      <dsp:txXfrm>
        <a:off x="4381236" y="2732940"/>
        <a:ext cx="2655295" cy="15931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6CE83-2CEF-46C3-B312-142ACBA0BFFC}" type="datetimeFigureOut">
              <a:rPr lang="ru-RU" smtClean="0"/>
              <a:t>07.11.2025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2929E-8D89-4EC5-9493-C928D7133F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7587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6c04b313fb_2_1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6" name="Google Shape;1606;g6c04b313fb_2_1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098ce2d9e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g8098ce2d9e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098ce2d9e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g8098ce2d9e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098ce2d9e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g8098ce2d9e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6c04b313fb_2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g6c04b313fb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098ce2d9e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g8098ce2d9e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6c04b313fb_2_1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6" name="Google Shape;1606;g6c04b313fb_2_1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098ce2d9e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g8098ce2d9e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098ce2d9e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g8098ce2d9e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098ce2d9e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g8098ce2d9e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098ce2d9e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g8098ce2d9e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098ce2d9e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g8098ce2d9e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098ce2d9e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g8098ce2d9e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098ce2d9e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g8098ce2d9e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07.11.2025</a:t>
            </a:fld>
            <a:endParaRPr lang="ru-RU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7041"/>
    </mc:Choice>
    <mc:Fallback xmlns="">
      <p:transition advTm="67041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07.11.2025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7041"/>
    </mc:Choice>
    <mc:Fallback xmlns="">
      <p:transition advTm="67041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07.11.2025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7041"/>
    </mc:Choice>
    <mc:Fallback xmlns="">
      <p:transition advTm="67041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387900" y="610700"/>
            <a:ext cx="8368200" cy="9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alatino Linotyp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387900" y="1986432"/>
            <a:ext cx="83682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/>
            </a:lvl1pPr>
            <a:lvl2pPr marL="914400" lvl="1" indent="-33020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Char char="o"/>
              <a:defRPr/>
            </a:lvl2pPr>
            <a:lvl3pPr marL="1371600" lvl="2" indent="-33020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/>
            </a:lvl3pPr>
            <a:lvl4pPr marL="1828800" lvl="3" indent="-33020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Char char="o"/>
              <a:defRPr/>
            </a:lvl4pPr>
            <a:lvl5pPr marL="2286000" lvl="4" indent="-33020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/>
            </a:lvl5pPr>
            <a:lvl6pPr marL="2743200" lvl="5" indent="-33020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Char char="o"/>
              <a:defRPr/>
            </a:lvl6pPr>
            <a:lvl7pPr marL="3200400" lvl="6" indent="-33020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/>
            </a:lvl7pPr>
            <a:lvl8pPr marL="3657600" lvl="7" indent="-33020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Char char="o"/>
              <a:defRPr/>
            </a:lvl8pPr>
            <a:lvl9pPr marL="4114800" lvl="8" indent="-33020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Century Gothic"/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Century Gothic"/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Century Gothic"/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Century Gothic"/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Century Gothic"/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Century Gothic"/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Century Gothic"/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Century Gothic"/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Century Gothic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27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7041"/>
    </mc:Choice>
    <mc:Fallback xmlns="">
      <p:transition advTm="67041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1955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0599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ABSALOM" panose="00000400000000000000" pitchFamily="2" charset="2"/>
                <a:ea typeface="+mj-ea"/>
                <a:cs typeface="+mj-cs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BSALOM" panose="00000400000000000000" pitchFamily="2" charset="2"/>
            </a:endParaRPr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BSALOM" panose="00000400000000000000" pitchFamily="2" charset="2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BSALOM" panose="000004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743456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5755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6026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0085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148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07.11.2025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7041"/>
    </mc:Choice>
    <mc:Fallback xmlns="">
      <p:transition advTm="67041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319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314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3074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1687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87900" y="610700"/>
            <a:ext cx="8368200" cy="914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87900" y="1986432"/>
            <a:ext cx="8368200" cy="410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ru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46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8605BF-B8C7-4656-AA6B-647E5A8030DA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5803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3C354EE-3A19-4447-8AFF-38F43D5BC911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757236-ECCC-4DC7-BCF3-AE881C7E81F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4171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C675E33-6CA3-4B4A-B3CD-4FDD6C261E4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250B58-C2D2-4AF4-AA93-C823FA2EBFD6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4142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A8EB1C-F432-4A03-B0D8-32BBCFFA5A7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2F76B7-450F-4E8E-9AD6-F2A90A0318B3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8034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5D0C705-7109-4398-922E-16288E6CB181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47793C-A338-4F10-BC73-736760EF756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165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07.11.2025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7041"/>
    </mc:Choice>
    <mc:Fallback xmlns="">
      <p:transition advTm="67041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829C6E-EFC7-446C-A794-7039D5B40603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C443F9-7944-45C2-844F-D19AFA2084C2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2730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50C3530-6DEA-41CC-A9BB-3F97ED2A772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85E206-5975-4792-AB5F-723E4788280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1006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F01835C-3D98-423C-B8E1-B20B3C1006C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B7A8FC-8FF3-4528-8DFC-599F06088C8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4035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F50C8A-5884-451B-AC2F-06B68556A236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21A4B1-7A95-4552-8427-484319D62C67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6966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FBEDA05-D514-4DC3-9DF2-ADE0B27615E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F68B9A-1E90-40EA-B550-6A4431389AF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4995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5E9E6A1-DF58-4695-89AD-141152FB3F78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57A6EB-F853-4743-BCB5-49C22CDC56C7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8478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87900" y="610700"/>
            <a:ext cx="8368200" cy="914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87900" y="1986432"/>
            <a:ext cx="8368200" cy="410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fld id="{00000000-1234-1234-1234-123412341234}" type="slidenum">
              <a:rPr lang="ru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spcBef>
                  <a:spcPts val="0"/>
                </a:spcBef>
              </a:pPr>
              <a:t>‹#›</a:t>
            </a:fld>
            <a:endParaRPr lang="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28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8605BF-B8C7-4656-AA6B-647E5A8030DA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64397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3C354EE-3A19-4447-8AFF-38F43D5BC911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757236-ECCC-4DC7-BCF3-AE881C7E81F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7647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C675E33-6CA3-4B4A-B3CD-4FDD6C261E4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250B58-C2D2-4AF4-AA93-C823FA2EBFD6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545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07.11.2025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7041"/>
    </mc:Choice>
    <mc:Fallback xmlns="">
      <p:transition advTm="67041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A8EB1C-F432-4A03-B0D8-32BBCFFA5A7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2F76B7-450F-4E8E-9AD6-F2A90A0318B3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0091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5D0C705-7109-4398-922E-16288E6CB181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47793C-A338-4F10-BC73-736760EF756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7717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829C6E-EFC7-446C-A794-7039D5B40603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C443F9-7944-45C2-844F-D19AFA2084C2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0561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50C3530-6DEA-41CC-A9BB-3F97ED2A7729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85E206-5975-4792-AB5F-723E4788280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66751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F01835C-3D98-423C-B8E1-B20B3C1006C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B7A8FC-8FF3-4528-8DFC-599F06088C8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8945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F50C8A-5884-451B-AC2F-06B68556A236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21A4B1-7A95-4552-8427-484319D62C67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7858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FBEDA05-D514-4DC3-9DF2-ADE0B27615E0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F68B9A-1E90-40EA-B550-6A4431389AF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9377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5E9E6A1-DF58-4695-89AD-141152FB3F78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57A6EB-F853-4743-BCB5-49C22CDC56C7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5610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8605BF-B8C7-4656-AA6B-647E5A8030DA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84A37A-AFC2-4A01-80A1-FC20F2C0D5BB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48181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3C354EE-3A19-4447-8AFF-38F43D5BC911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757236-ECCC-4DC7-BCF3-AE881C7E81FE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341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07.11.2025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7041"/>
    </mc:Choice>
    <mc:Fallback xmlns="">
      <p:transition advTm="67041"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C675E33-6CA3-4B4A-B3CD-4FDD6C261E42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250B58-C2D2-4AF4-AA93-C823FA2EBFD6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58188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A8EB1C-F432-4A03-B0D8-32BBCFFA5A79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2F76B7-450F-4E8E-9AD6-F2A90A0318B3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55216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5D0C705-7109-4398-922E-16288E6CB181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47793C-A338-4F10-BC73-736760EF7569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22915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829C6E-EFC7-446C-A794-7039D5B40603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C443F9-7944-45C2-844F-D19AFA2084C2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1683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50C3530-6DEA-41CC-A9BB-3F97ED2A7729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85E206-5975-4792-AB5F-723E4788280E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91982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F01835C-3D98-423C-B8E1-B20B3C1006C2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B7A8FC-8FF3-4528-8DFC-599F06088C89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78297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F50C8A-5884-451B-AC2F-06B68556A236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21A4B1-7A95-4552-8427-484319D62C67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10542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FBEDA05-D514-4DC3-9DF2-ADE0B27615E0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F68B9A-1E90-40EA-B550-6A4431389AF9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40069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5E9E6A1-DF58-4695-89AD-141152FB3F78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57A6EB-F853-4743-BCB5-49C22CDC56C7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68145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87900" y="610700"/>
            <a:ext cx="8368200" cy="914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87900" y="1986432"/>
            <a:ext cx="8368200" cy="410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fld id="{00000000-1234-1234-1234-123412341234}" type="slidenum">
              <a:rPr lang="ru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spcBef>
                  <a:spcPts val="0"/>
                </a:spcBef>
              </a:pPr>
              <a:t>‹#›</a:t>
            </a:fld>
            <a:endParaRPr lang="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330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07.11.2025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7041"/>
    </mc:Choice>
    <mc:Fallback xmlns="">
      <p:transition advTm="67041"/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8605BF-B8C7-4656-AA6B-647E5A8030DA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84A37A-AFC2-4A01-80A1-FC20F2C0D5BB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41807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3C354EE-3A19-4447-8AFF-38F43D5BC911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757236-ECCC-4DC7-BCF3-AE881C7E81FE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36337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C675E33-6CA3-4B4A-B3CD-4FDD6C261E42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250B58-C2D2-4AF4-AA93-C823FA2EBFD6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56773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A8EB1C-F432-4A03-B0D8-32BBCFFA5A79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2F76B7-450F-4E8E-9AD6-F2A90A0318B3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07334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5D0C705-7109-4398-922E-16288E6CB181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47793C-A338-4F10-BC73-736760EF7569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04187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829C6E-EFC7-446C-A794-7039D5B40603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C443F9-7944-45C2-844F-D19AFA2084C2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89444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50C3530-6DEA-41CC-A9BB-3F97ED2A7729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85E206-5975-4792-AB5F-723E4788280E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92579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F01835C-3D98-423C-B8E1-B20B3C1006C2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B7A8FC-8FF3-4528-8DFC-599F06088C89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28297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F50C8A-5884-451B-AC2F-06B68556A236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21A4B1-7A95-4552-8427-484319D62C67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19919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FBEDA05-D514-4DC3-9DF2-ADE0B27615E0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F68B9A-1E90-40EA-B550-6A4431389AF9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3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07.11.2025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7041"/>
    </mc:Choice>
    <mc:Fallback xmlns="">
      <p:transition advTm="67041"/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5E9E6A1-DF58-4695-89AD-141152FB3F78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57A6EB-F853-4743-BCB5-49C22CDC56C7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1114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87900" y="610700"/>
            <a:ext cx="8368200" cy="914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87900" y="1986432"/>
            <a:ext cx="8368200" cy="410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fld id="{00000000-1234-1234-1234-123412341234}" type="slidenum">
              <a:rPr lang="ru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spcBef>
                  <a:spcPts val="0"/>
                </a:spcBef>
              </a:pPr>
              <a:t>‹#›</a:t>
            </a:fld>
            <a:endParaRPr lang="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8754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Заголовок и объект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322222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o"/>
              <a:defRPr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o"/>
              <a:defRPr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28"/>
          <p:cNvSpPr txBox="1">
            <a:spLocks noGrp="1"/>
          </p:cNvSpPr>
          <p:nvPr>
            <p:ph type="dt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ft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9pPr>
          </a:lstStyle>
          <a:p>
            <a:fld id="{00000000-1234-1234-1234-123412341234}" type="slidenum">
              <a:rPr lang="ru-RU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146483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Титульный слайд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Palatino Linotype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0"/>
          <p:cNvSpPr txBox="1"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lvl="1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30"/>
          <p:cNvSpPr txBox="1">
            <a:spLocks noGrp="1"/>
          </p:cNvSpPr>
          <p:nvPr>
            <p:ph type="dt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9pPr>
          </a:lstStyle>
          <a:p>
            <a:fld id="{00000000-1234-1234-1234-123412341234}" type="slidenum">
              <a:rPr lang="ru-RU"/>
              <a:pPr/>
              <a:t>‹#›</a:t>
            </a:fld>
            <a:endParaRPr/>
          </a:p>
        </p:txBody>
      </p:sp>
      <p:sp>
        <p:nvSpPr>
          <p:cNvPr id="200" name="Google Shape;200;p30"/>
          <p:cNvSpPr txBox="1">
            <a:spLocks noGrp="1"/>
          </p:cNvSpPr>
          <p:nvPr>
            <p:ph type="ft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510384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Заголовок раздела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alatino Linotype"/>
              <a:buNone/>
              <a:defRPr sz="480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1"/>
          <p:cNvSpPr txBox="1"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31"/>
          <p:cNvSpPr txBox="1">
            <a:spLocks noGrp="1"/>
          </p:cNvSpPr>
          <p:nvPr>
            <p:ph type="dt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1"/>
          <p:cNvSpPr txBox="1">
            <a:spLocks noGrp="1"/>
          </p:cNvSpPr>
          <p:nvPr>
            <p:ph type="ft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1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9pPr>
          </a:lstStyle>
          <a:p>
            <a:fld id="{00000000-1234-1234-1234-123412341234}" type="slidenum">
              <a:rPr lang="ru-RU"/>
              <a:pPr/>
              <a:t>‹#›</a:t>
            </a:fld>
            <a:endParaRPr/>
          </a:p>
        </p:txBody>
      </p:sp>
      <p:sp>
        <p:nvSpPr>
          <p:cNvPr id="207" name="Google Shape;207;p31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1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1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089431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Два объекта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322222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32"/>
          <p:cNvSpPr txBox="1">
            <a:spLocks noGrp="1"/>
          </p:cNvSpPr>
          <p:nvPr>
            <p:ph type="body" idx="1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 sz="2400"/>
            </a:lvl1pPr>
            <a:lvl2pPr marL="914400" lvl="1" indent="-3302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o"/>
              <a:defRPr sz="16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o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o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o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13" name="Google Shape;213;p32"/>
          <p:cNvSpPr txBox="1">
            <a:spLocks noGrp="1"/>
          </p:cNvSpPr>
          <p:nvPr>
            <p:ph type="dt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2"/>
          <p:cNvSpPr txBox="1">
            <a:spLocks noGrp="1"/>
          </p:cNvSpPr>
          <p:nvPr>
            <p:ph type="ft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32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9pPr>
          </a:lstStyle>
          <a:p>
            <a:fld id="{00000000-1234-1234-1234-123412341234}" type="slidenum">
              <a:rPr lang="ru-RU"/>
              <a:pPr/>
              <a:t>‹#›</a:t>
            </a:fld>
            <a:endParaRPr/>
          </a:p>
        </p:txBody>
      </p:sp>
      <p:sp>
        <p:nvSpPr>
          <p:cNvPr id="216" name="Google Shape;216;p32"/>
          <p:cNvSpPr txBox="1">
            <a:spLocks noGrp="1"/>
          </p:cNvSpPr>
          <p:nvPr>
            <p:ph type="body" idx="2"/>
          </p:nvPr>
        </p:nvSpPr>
        <p:spPr>
          <a:xfrm>
            <a:off x="365760" y="1600200"/>
            <a:ext cx="4041648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772440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Сравнение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alatino Linotyp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 sz="2400" b="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20" name="Google Shape;220;p33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4177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 sz="2400" b="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21" name="Google Shape;221;p33"/>
          <p:cNvSpPr txBox="1">
            <a:spLocks noGrp="1"/>
          </p:cNvSpPr>
          <p:nvPr>
            <p:ph type="dt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3"/>
          <p:cNvSpPr txBox="1">
            <a:spLocks noGrp="1"/>
          </p:cNvSpPr>
          <p:nvPr>
            <p:ph type="ft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33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9pPr>
          </a:lstStyle>
          <a:p>
            <a:fld id="{00000000-1234-1234-1234-123412341234}" type="slidenum">
              <a:rPr lang="ru-RU"/>
              <a:pPr/>
              <a:t>‹#›</a:t>
            </a:fld>
            <a:endParaRPr/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3"/>
          </p:nvPr>
        </p:nvSpPr>
        <p:spPr>
          <a:xfrm>
            <a:off x="457200" y="2212848"/>
            <a:ext cx="4041648" cy="3913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33"/>
          <p:cNvSpPr txBox="1">
            <a:spLocks noGrp="1"/>
          </p:cNvSpPr>
          <p:nvPr>
            <p:ph type="body" idx="4"/>
          </p:nvPr>
        </p:nvSpPr>
        <p:spPr>
          <a:xfrm>
            <a:off x="4672584" y="2212848"/>
            <a:ext cx="4041648" cy="3913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404021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Только заголовок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322222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4"/>
          <p:cNvSpPr txBox="1">
            <a:spLocks noGrp="1"/>
          </p:cNvSpPr>
          <p:nvPr>
            <p:ph type="dt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4"/>
          <p:cNvSpPr txBox="1">
            <a:spLocks noGrp="1"/>
          </p:cNvSpPr>
          <p:nvPr>
            <p:ph type="ft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34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9pPr>
          </a:lstStyle>
          <a:p>
            <a:fld id="{00000000-1234-1234-1234-123412341234}" type="slidenum">
              <a:rPr lang="ru-RU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033537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Пустой слайд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>
            <a:spLocks noGrp="1"/>
          </p:cNvSpPr>
          <p:nvPr>
            <p:ph type="dt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35"/>
          <p:cNvSpPr txBox="1">
            <a:spLocks noGrp="1"/>
          </p:cNvSpPr>
          <p:nvPr>
            <p:ph type="ft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35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9pPr>
          </a:lstStyle>
          <a:p>
            <a:fld id="{00000000-1234-1234-1234-123412341234}" type="slidenum">
              <a:rPr lang="ru-RU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340226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Объект с подписью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 txBox="1"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latino Linotype"/>
              <a:buNone/>
              <a:defRPr sz="28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6"/>
          <p:cNvSpPr txBox="1">
            <a:spLocks noGrp="1"/>
          </p:cNvSpPr>
          <p:nvPr>
            <p:ph type="body" idx="1"/>
          </p:nvPr>
        </p:nvSpPr>
        <p:spPr>
          <a:xfrm>
            <a:off x="719137" y="273050"/>
            <a:ext cx="4995863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7F7F7F"/>
              </a:buClr>
              <a:buSzPts val="2800"/>
              <a:buChar char="o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Char char="o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Char char="o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Char char="o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38" name="Google Shape;238;p36"/>
          <p:cNvSpPr txBox="1">
            <a:spLocks noGrp="1"/>
          </p:cNvSpPr>
          <p:nvPr>
            <p:ph type="body" idx="2"/>
          </p:nvPr>
        </p:nvSpPr>
        <p:spPr>
          <a:xfrm>
            <a:off x="5907087" y="2438400"/>
            <a:ext cx="3008313" cy="3687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25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9" name="Google Shape;239;p36"/>
          <p:cNvSpPr txBox="1">
            <a:spLocks noGrp="1"/>
          </p:cNvSpPr>
          <p:nvPr>
            <p:ph type="dt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6"/>
          <p:cNvSpPr txBox="1">
            <a:spLocks noGrp="1"/>
          </p:cNvSpPr>
          <p:nvPr>
            <p:ph type="ft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36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9pPr>
          </a:lstStyle>
          <a:p>
            <a:fld id="{00000000-1234-1234-1234-123412341234}" type="slidenum">
              <a:rPr lang="ru-RU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4085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07.11.2025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7041"/>
    </mc:Choice>
    <mc:Fallback xmlns="">
      <p:transition advTm="67041"/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Рисунок с подписью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latino Linotype"/>
              <a:buNone/>
              <a:defRPr sz="28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37"/>
          <p:cNvSpPr>
            <a:spLocks noGrp="1"/>
          </p:cNvSpPr>
          <p:nvPr>
            <p:ph type="pic" idx="2"/>
          </p:nvPr>
        </p:nvSpPr>
        <p:spPr>
          <a:xfrm>
            <a:off x="1508126" y="1143000"/>
            <a:ext cx="6054724" cy="4541044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88900" dist="50800" dir="5400000" algn="ctr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Courier New"/>
              <a:buNone/>
              <a:defRPr sz="2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Courier New"/>
              <a:buNone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Courier New"/>
              <a:buNone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Courier New"/>
              <a:buNone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5" name="Google Shape;245;p37"/>
          <p:cNvSpPr txBox="1">
            <a:spLocks noGrp="1"/>
          </p:cNvSpPr>
          <p:nvPr>
            <p:ph type="body" idx="1"/>
          </p:nvPr>
        </p:nvSpPr>
        <p:spPr>
          <a:xfrm>
            <a:off x="1679576" y="5810250"/>
            <a:ext cx="571182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46" name="Google Shape;246;p37"/>
          <p:cNvSpPr txBox="1">
            <a:spLocks noGrp="1"/>
          </p:cNvSpPr>
          <p:nvPr>
            <p:ph type="dt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37"/>
          <p:cNvSpPr txBox="1">
            <a:spLocks noGrp="1"/>
          </p:cNvSpPr>
          <p:nvPr>
            <p:ph type="ft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37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9pPr>
          </a:lstStyle>
          <a:p>
            <a:fld id="{00000000-1234-1234-1234-123412341234}" type="slidenum">
              <a:rPr lang="ru-RU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171606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Заголовок и вертикальный текст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322222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38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2" name="Google Shape;252;p38"/>
          <p:cNvSpPr txBox="1">
            <a:spLocks noGrp="1"/>
          </p:cNvSpPr>
          <p:nvPr>
            <p:ph type="dt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8"/>
          <p:cNvSpPr txBox="1">
            <a:spLocks noGrp="1"/>
          </p:cNvSpPr>
          <p:nvPr>
            <p:ph type="ft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38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9pPr>
          </a:lstStyle>
          <a:p>
            <a:fld id="{00000000-1234-1234-1234-123412341234}" type="slidenum">
              <a:rPr lang="ru-RU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617342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Вертикальный заголовок и текст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322222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9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8" name="Google Shape;258;p39"/>
          <p:cNvSpPr txBox="1">
            <a:spLocks noGrp="1"/>
          </p:cNvSpPr>
          <p:nvPr>
            <p:ph type="dt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39"/>
          <p:cNvSpPr txBox="1">
            <a:spLocks noGrp="1"/>
          </p:cNvSpPr>
          <p:nvPr>
            <p:ph type="ft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39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9pPr>
          </a:lstStyle>
          <a:p>
            <a:fld id="{00000000-1234-1234-1234-123412341234}" type="slidenum">
              <a:rPr lang="ru-RU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374584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8605BF-B8C7-4656-AA6B-647E5A8030DA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84A37A-AFC2-4A01-80A1-FC20F2C0D5BB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05011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3C354EE-3A19-4447-8AFF-38F43D5BC911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757236-ECCC-4DC7-BCF3-AE881C7E81FE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30868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1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5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C675E33-6CA3-4B4A-B3CD-4FDD6C261E42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250B58-C2D2-4AF4-AA93-C823FA2EBFD6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95800" y="3924301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695825" y="3924301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728" y="3924301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03045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A8EB1C-F432-4A03-B0D8-32BBCFFA5A79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2F76B7-450F-4E8E-9AD6-F2A90A0318B3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43214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2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5D0C705-7109-4398-922E-16288E6CB181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47793C-A338-4F10-BC73-736760EF7569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9"/>
            <a:ext cx="4041648" cy="391318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38362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829C6E-EFC7-446C-A794-7039D5B40603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C443F9-7944-45C2-844F-D19AFA2084C2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73120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50C3530-6DEA-41CC-A9BB-3F97ED2A7729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85E206-5975-4792-AB5F-723E4788280E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162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07.11.2025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7041"/>
    </mc:Choice>
    <mc:Fallback xmlns="">
      <p:transition advTm="67041"/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9" y="266701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9" y="273052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9" y="2438401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F01835C-3D98-423C-B8E1-B20B3C1006C2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B7A8FC-8FF3-4528-8DFC-599F06088C89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03533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1"/>
            <a:ext cx="5711824" cy="895351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1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1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F50C8A-5884-451B-AC2F-06B68556A236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21A4B1-7A95-4552-8427-484319D62C67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5050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FBEDA05-D514-4DC3-9DF2-ADE0B27615E0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F68B9A-1E90-40EA-B550-6A4431389AF9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76663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5E9E6A1-DF58-4695-89AD-141152FB3F78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57A6EB-F853-4743-BCB5-49C22CDC56C7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54437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87900" y="610700"/>
            <a:ext cx="8368200" cy="914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87900" y="1986432"/>
            <a:ext cx="8368200" cy="410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fld id="{00000000-1234-1234-1234-123412341234}" type="slidenum">
              <a:rPr lang="ru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spcBef>
                  <a:spcPts val="0"/>
                </a:spcBef>
              </a:pPr>
              <a:t>‹#›</a:t>
            </a:fld>
            <a:endParaRPr lang="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45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4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92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B4C71EC6-210F-42DE-9C53-41977AD35B3D}" type="datetimeFigureOut">
              <a:rPr lang="ru-RU" smtClean="0"/>
              <a:pPr/>
              <a:t>07.11.2025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 dirty="0">
              <a:solidFill>
                <a:schemeClr val="lt1"/>
              </a:solidFill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</p:sldLayoutIdLst>
  <mc:AlternateContent xmlns:mc="http://schemas.openxmlformats.org/markup-compatibility/2006" xmlns:p14="http://schemas.microsoft.com/office/powerpoint/2010/main">
    <mc:Choice Requires="p14">
      <p:transition p14:dur="0" advTm="67041"/>
    </mc:Choice>
    <mc:Fallback xmlns="">
      <p:transition advTm="67041"/>
    </mc:Fallback>
  </mc:AlternateConten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Calibri" panose="020F050202020403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4C71EC6-210F-42DE-9C53-41977AD35B3D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19B0651-EE4F-4900-A07F-96A6BFA9D0F0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BSALOM" panose="00000400000000000000" pitchFamily="2" charset="2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BSALOM" panose="000004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78169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  <p:sldLayoutId id="2147483861" r:id="rId12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128440E-8D45-4CBB-826B-FB28D5471BE1}" type="datetimeFigureOut">
              <a:rPr lang="ru-RU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07.11.2025</a:t>
            </a:fld>
            <a:endParaRPr lang="ru-RU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624A18C-93F2-4719-B5E1-A5EDA044A3DD}" type="slidenum">
              <a:rPr lang="ru-RU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470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  <p:sldLayoutId id="2147483864" r:id="rId2"/>
    <p:sldLayoutId id="2147483865" r:id="rId3"/>
    <p:sldLayoutId id="2147483866" r:id="rId4"/>
    <p:sldLayoutId id="2147483867" r:id="rId5"/>
    <p:sldLayoutId id="2147483868" r:id="rId6"/>
    <p:sldLayoutId id="2147483869" r:id="rId7"/>
    <p:sldLayoutId id="2147483870" r:id="rId8"/>
    <p:sldLayoutId id="2147483871" r:id="rId9"/>
    <p:sldLayoutId id="2147483872" r:id="rId10"/>
    <p:sldLayoutId id="2147483873" r:id="rId11"/>
    <p:sldLayoutId id="2147483874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128440E-8D45-4CBB-826B-FB28D5471BE1}" type="datetimeFigureOut">
              <a:rPr lang="ru-RU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07.11.2025</a:t>
            </a:fld>
            <a:endParaRPr lang="ru-RU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624A18C-93F2-4719-B5E1-A5EDA044A3DD}" type="slidenum">
              <a:rPr lang="ru-RU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724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128440E-8D45-4CBB-826B-FB28D5471BE1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624A18C-93F2-4719-B5E1-A5EDA044A3DD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95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  <p:sldLayoutId id="2147483923" r:id="rId12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128440E-8D45-4CBB-826B-FB28D5471BE1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624A18C-93F2-4719-B5E1-A5EDA044A3DD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674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52" r:id="rId2"/>
    <p:sldLayoutId id="2147483953" r:id="rId3"/>
    <p:sldLayoutId id="2147483954" r:id="rId4"/>
    <p:sldLayoutId id="2147483955" r:id="rId5"/>
    <p:sldLayoutId id="2147483956" r:id="rId6"/>
    <p:sldLayoutId id="2147483957" r:id="rId7"/>
    <p:sldLayoutId id="2147483958" r:id="rId8"/>
    <p:sldLayoutId id="2147483959" r:id="rId9"/>
    <p:sldLayoutId id="2147483960" r:id="rId10"/>
    <p:sldLayoutId id="2147483961" r:id="rId11"/>
    <p:sldLayoutId id="2147483962" r:id="rId12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76000">
              <a:srgbClr val="F3F3F3"/>
            </a:gs>
            <a:gs pos="92000">
              <a:srgbClr val="D8D8D8"/>
            </a:gs>
            <a:gs pos="100000">
              <a:srgbClr val="D8D8D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alatino Linotype"/>
              <a:buNone/>
              <a:defRPr sz="5400" b="0" i="0" u="none" strike="noStrike" cap="none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dt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endParaRPr kern="0"/>
          </a:p>
        </p:txBody>
      </p:sp>
      <p:sp>
        <p:nvSpPr>
          <p:cNvPr id="181" name="Google Shape;181;p27"/>
          <p:cNvSpPr txBox="1">
            <a:spLocks noGrp="1"/>
          </p:cNvSpPr>
          <p:nvPr>
            <p:ph type="ft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endParaRPr kern="0"/>
          </a:p>
        </p:txBody>
      </p:sp>
      <p:sp>
        <p:nvSpPr>
          <p:cNvPr id="182" name="Google Shape;182;p27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 kern="0"/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kern="0"/>
          </a:p>
        </p:txBody>
      </p:sp>
      <p:sp>
        <p:nvSpPr>
          <p:cNvPr id="183" name="Google Shape;183;p27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49963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964" r:id="rId1"/>
    <p:sldLayoutId id="2147483965" r:id="rId2"/>
    <p:sldLayoutId id="2147483966" r:id="rId3"/>
    <p:sldLayoutId id="2147483967" r:id="rId4"/>
    <p:sldLayoutId id="2147483968" r:id="rId5"/>
    <p:sldLayoutId id="2147483969" r:id="rId6"/>
    <p:sldLayoutId id="2147483970" r:id="rId7"/>
    <p:sldLayoutId id="2147483971" r:id="rId8"/>
    <p:sldLayoutId id="2147483972" r:id="rId9"/>
    <p:sldLayoutId id="2147483973" r:id="rId10"/>
    <p:sldLayoutId id="214748397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9" y="6356351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128440E-8D45-4CBB-826B-FB28D5471BE1}" type="datetimeFigureOut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07.11.2025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7" y="6356351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80" y="6356351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624A18C-93F2-4719-B5E1-A5EDA044A3DD}" type="slidenum">
              <a:rPr lang="ru-RU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457760" y="6499385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5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369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6" r:id="rId1"/>
    <p:sldLayoutId id="2147483977" r:id="rId2"/>
    <p:sldLayoutId id="2147483978" r:id="rId3"/>
    <p:sldLayoutId id="2147483979" r:id="rId4"/>
    <p:sldLayoutId id="2147483980" r:id="rId5"/>
    <p:sldLayoutId id="2147483981" r:id="rId6"/>
    <p:sldLayoutId id="2147483982" r:id="rId7"/>
    <p:sldLayoutId id="2147483983" r:id="rId8"/>
    <p:sldLayoutId id="2147483984" r:id="rId9"/>
    <p:sldLayoutId id="2147483985" r:id="rId10"/>
    <p:sldLayoutId id="2147483986" r:id="rId11"/>
    <p:sldLayoutId id="2147483987" r:id="rId12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ru/intl/ru/slides/about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mapsengine.google.com/map/" TargetMode="External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mapsengine.google.com/map/" TargetMode="Externa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docs.google.com/forms/u/0/" TargetMode="External"/><Relationship Id="rId1" Type="http://schemas.openxmlformats.org/officeDocument/2006/relationships/slideLayout" Target="../slideLayouts/slideLayout38.xml"/><Relationship Id="rId4" Type="http://schemas.openxmlformats.org/officeDocument/2006/relationships/hyperlink" Target="https://public-pc.com/sozdanie-testov-v-google/?fbclid=IwAR1LNzvpq54KLPIpgngon-P57Ro30eULK9r9k91odNCvNBXOCCAqX1lNDXQ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docs.google.com/forms/u/0/" TargetMode="External"/><Relationship Id="rId1" Type="http://schemas.openxmlformats.org/officeDocument/2006/relationships/slideLayout" Target="../slideLayouts/slideLayout3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docs.google.com/forms/u/0/" TargetMode="External"/><Relationship Id="rId1" Type="http://schemas.openxmlformats.org/officeDocument/2006/relationships/slideLayout" Target="../slideLayouts/slideLayout3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u/0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docs.google.com/forms/u/0/" TargetMode="External"/><Relationship Id="rId1" Type="http://schemas.openxmlformats.org/officeDocument/2006/relationships/slideLayout" Target="../slideLayouts/slideLayout3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suite.google.ru/intl/ru/products/sites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gsuite.google.ru/intl/ru/products/sites/" TargetMode="External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9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docs.google.com/forms/u/0/" TargetMode="External"/><Relationship Id="rId1" Type="http://schemas.openxmlformats.org/officeDocument/2006/relationships/slideLayout" Target="../slideLayouts/slideLayout84.xml"/><Relationship Id="rId4" Type="http://schemas.openxmlformats.org/officeDocument/2006/relationships/hyperlink" Target="https://support.google.com/docs/answer/6281888?hl=ru&amp;ref_topic=6063584&amp;visit_id=1-636506119049259399-175623281&amp;rd=1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ogger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ogger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meet.google.com/?hs=197&amp;pli=1&amp;authuser=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ectr.mskobr.ru/files/spectr/%D0%98%D0%BD%D1%81%D1%82%D1%80%D1%83%D0%BA%D1%86%D0%B8%D1%8F%20%D1%83%D1%87%D0%B0%D1%81%D1%82%D0%BD%D0%B8%D0%BA%D0%B0%20Google%20Meet.pdf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meet.google.com/?hs=197&amp;pli=1&amp;authuser=0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jamboard.googl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&#1091;&#1088;&#1086;&#1082;.&#1088;&#1092;/library/instruktciya_po_rabote_v_googledoske_jamboard_233432.html" TargetMode="Externa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classroom.googl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duneo.ru/google-classroom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classroom.google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google.com/intl/ru_ru/chrome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classroom.google.com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classroom.google.com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hyperlink" Target="https://classroom.googl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yaccount.googl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seopulses.ru/kak-sozdat-google-account/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yaccount.google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5265"/>
            <a:ext cx="4363609" cy="333339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507402" y="2476973"/>
            <a:ext cx="5616624" cy="2016224"/>
          </a:xfrm>
        </p:spPr>
        <p:txBody>
          <a:bodyPr>
            <a:noAutofit/>
          </a:bodyPr>
          <a:lstStyle/>
          <a:p>
            <a:r>
              <a:rPr lang="ru-RU" sz="4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Сервисы</a:t>
            </a:r>
            <a:r>
              <a:rPr lang="en-US" sz="4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Google</a:t>
            </a:r>
            <a:r>
              <a:rPr lang="ru-RU" sz="4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F467428F-0FCC-479A-A606-CB0B350688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2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7041"/>
    </mc:Choice>
    <mc:Fallback xmlns="">
      <p:transition advTm="6704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ru-RU">
                <a:solidFill>
                  <a:srgbClr val="97ABBC"/>
                </a:solidFill>
              </a:rPr>
              <a:pPr/>
              <a:t>10</a:t>
            </a:fld>
            <a:endParaRPr>
              <a:solidFill>
                <a:srgbClr val="97ABBC"/>
              </a:solidFill>
            </a:endParaRPr>
          </a:p>
        </p:txBody>
      </p:sp>
      <p:sp>
        <p:nvSpPr>
          <p:cNvPr id="191" name="Google Shape;191;p25"/>
          <p:cNvSpPr txBox="1">
            <a:spLocks noGrp="1"/>
          </p:cNvSpPr>
          <p:nvPr>
            <p:ph type="title" idx="4294967295"/>
          </p:nvPr>
        </p:nvSpPr>
        <p:spPr>
          <a:xfrm>
            <a:off x="1138237" y="404664"/>
            <a:ext cx="6867525" cy="71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5400"/>
              <a:buFont typeface="Calibri"/>
              <a:buNone/>
            </a:pPr>
            <a:r>
              <a:rPr lang="en-US" sz="4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Google </a:t>
            </a:r>
            <a:r>
              <a:rPr lang="ru-RU" sz="4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Документ</a:t>
            </a:r>
            <a:endParaRPr sz="44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6"/>
          <a:stretch/>
        </p:blipFill>
        <p:spPr bwMode="auto">
          <a:xfrm>
            <a:off x="174421" y="1484784"/>
            <a:ext cx="8892480" cy="4264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004048" y="6237312"/>
            <a:ext cx="4248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Пошаговая инструкция</a:t>
            </a:r>
          </a:p>
        </p:txBody>
      </p:sp>
    </p:spTree>
    <p:extLst>
      <p:ext uri="{BB962C8B-B14F-4D97-AF65-F5344CB8AC3E}">
        <p14:creationId xmlns:p14="http://schemas.microsoft.com/office/powerpoint/2010/main" val="172280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7041"/>
    </mc:Choice>
    <mc:Fallback xmlns="">
      <p:transition advTm="6704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ru-RU">
                <a:solidFill>
                  <a:srgbClr val="97ABBC"/>
                </a:solidFill>
              </a:rPr>
              <a:pPr/>
              <a:t>11</a:t>
            </a:fld>
            <a:endParaRPr>
              <a:solidFill>
                <a:srgbClr val="97ABBC"/>
              </a:solidFill>
            </a:endParaRPr>
          </a:p>
        </p:txBody>
      </p:sp>
      <p:sp>
        <p:nvSpPr>
          <p:cNvPr id="191" name="Google Shape;191;p25"/>
          <p:cNvSpPr txBox="1">
            <a:spLocks noGrp="1"/>
          </p:cNvSpPr>
          <p:nvPr>
            <p:ph type="title" idx="4294967295"/>
          </p:nvPr>
        </p:nvSpPr>
        <p:spPr>
          <a:xfrm>
            <a:off x="1138237" y="404664"/>
            <a:ext cx="6867525" cy="71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5400"/>
              <a:buFont typeface="Calibri"/>
              <a:buNone/>
            </a:pPr>
            <a:r>
              <a:rPr lang="en-US" sz="4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Google </a:t>
            </a:r>
            <a:r>
              <a:rPr lang="ru-RU" sz="4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Документ</a:t>
            </a:r>
            <a:endParaRPr sz="44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2" name="Picture 2" descr="Настройки цветокоррекции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8"/>
          <a:stretch/>
        </p:blipFill>
        <p:spPr bwMode="auto">
          <a:xfrm>
            <a:off x="-8802" y="1613139"/>
            <a:ext cx="9033048" cy="430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93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7041"/>
    </mc:Choice>
    <mc:Fallback xmlns="">
      <p:transition advTm="6704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ru-RU">
                <a:solidFill>
                  <a:srgbClr val="97ABBC"/>
                </a:solidFill>
              </a:rPr>
              <a:pPr/>
              <a:t>12</a:t>
            </a:fld>
            <a:endParaRPr>
              <a:solidFill>
                <a:srgbClr val="97ABBC"/>
              </a:solidFill>
            </a:endParaRPr>
          </a:p>
        </p:txBody>
      </p:sp>
      <p:sp>
        <p:nvSpPr>
          <p:cNvPr id="191" name="Google Shape;191;p25"/>
          <p:cNvSpPr txBox="1">
            <a:spLocks noGrp="1"/>
          </p:cNvSpPr>
          <p:nvPr>
            <p:ph type="title" idx="4294967295"/>
          </p:nvPr>
        </p:nvSpPr>
        <p:spPr>
          <a:xfrm>
            <a:off x="1138237" y="404664"/>
            <a:ext cx="6867525" cy="71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5400"/>
              <a:buFont typeface="Calibri"/>
              <a:buNone/>
            </a:pPr>
            <a:r>
              <a:rPr lang="en-US" sz="4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Google </a:t>
            </a:r>
            <a:r>
              <a:rPr lang="ru-RU" sz="4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Документ</a:t>
            </a:r>
            <a:endParaRPr sz="44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46" name="Picture 2" descr="Создаем таблицу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5"/>
          <a:stretch/>
        </p:blipFill>
        <p:spPr bwMode="auto">
          <a:xfrm>
            <a:off x="107504" y="1595887"/>
            <a:ext cx="8964488" cy="500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90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7041"/>
    </mc:Choice>
    <mc:Fallback xmlns="">
      <p:transition advTm="6704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ru-RU">
                <a:solidFill>
                  <a:srgbClr val="97ABBC"/>
                </a:solidFill>
              </a:rPr>
              <a:pPr/>
              <a:t>13</a:t>
            </a:fld>
            <a:endParaRPr>
              <a:solidFill>
                <a:srgbClr val="97ABBC"/>
              </a:solidFill>
            </a:endParaRPr>
          </a:p>
        </p:txBody>
      </p:sp>
      <p:sp>
        <p:nvSpPr>
          <p:cNvPr id="191" name="Google Shape;191;p25"/>
          <p:cNvSpPr txBox="1">
            <a:spLocks noGrp="1"/>
          </p:cNvSpPr>
          <p:nvPr>
            <p:ph type="title" idx="4294967295"/>
          </p:nvPr>
        </p:nvSpPr>
        <p:spPr>
          <a:xfrm>
            <a:off x="1138237" y="404664"/>
            <a:ext cx="6867525" cy="71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5400"/>
              <a:buFont typeface="Calibri"/>
              <a:buNone/>
            </a:pPr>
            <a:r>
              <a:rPr lang="en-US" sz="4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Google </a:t>
            </a:r>
            <a:r>
              <a:rPr lang="ru-RU" sz="4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Документ</a:t>
            </a:r>
            <a:endParaRPr sz="44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70" name="Picture 2" descr="Заполняем необходимые данные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2"/>
          <a:stretch/>
        </p:blipFill>
        <p:spPr bwMode="auto">
          <a:xfrm>
            <a:off x="0" y="1628800"/>
            <a:ext cx="9144000" cy="4285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75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7041"/>
    </mc:Choice>
    <mc:Fallback xmlns="">
      <p:transition advTm="6704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ru-RU">
                <a:solidFill>
                  <a:srgbClr val="97ABBC"/>
                </a:solidFill>
              </a:rPr>
              <a:pPr/>
              <a:t>14</a:t>
            </a:fld>
            <a:endParaRPr>
              <a:solidFill>
                <a:srgbClr val="97ABBC"/>
              </a:solidFill>
            </a:endParaRPr>
          </a:p>
        </p:txBody>
      </p:sp>
      <p:sp>
        <p:nvSpPr>
          <p:cNvPr id="191" name="Google Shape;191;p25"/>
          <p:cNvSpPr txBox="1">
            <a:spLocks noGrp="1"/>
          </p:cNvSpPr>
          <p:nvPr>
            <p:ph type="title" idx="4294967295"/>
          </p:nvPr>
        </p:nvSpPr>
        <p:spPr>
          <a:xfrm>
            <a:off x="1138237" y="404664"/>
            <a:ext cx="6867525" cy="71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5400"/>
              <a:buFont typeface="Calibri"/>
              <a:buNone/>
            </a:pPr>
            <a:r>
              <a:rPr lang="en-US" sz="4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Google </a:t>
            </a:r>
            <a:r>
              <a:rPr lang="ru-RU" sz="4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Документ</a:t>
            </a:r>
            <a:endParaRPr sz="44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94" name="Picture 2" descr="Запускаем голосовой ввод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8"/>
          <a:stretch/>
        </p:blipFill>
        <p:spPr bwMode="auto">
          <a:xfrm>
            <a:off x="35496" y="1604066"/>
            <a:ext cx="9083891" cy="458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78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7041"/>
    </mc:Choice>
    <mc:Fallback xmlns="">
      <p:transition advTm="6704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ru-RU">
                <a:solidFill>
                  <a:srgbClr val="97ABBC"/>
                </a:solidFill>
              </a:rPr>
              <a:pPr/>
              <a:t>15</a:t>
            </a:fld>
            <a:endParaRPr>
              <a:solidFill>
                <a:srgbClr val="97ABBC"/>
              </a:solidFill>
            </a:endParaRPr>
          </a:p>
        </p:txBody>
      </p:sp>
      <p:sp>
        <p:nvSpPr>
          <p:cNvPr id="191" name="Google Shape;191;p25"/>
          <p:cNvSpPr txBox="1">
            <a:spLocks noGrp="1"/>
          </p:cNvSpPr>
          <p:nvPr>
            <p:ph type="title" idx="4294967295"/>
          </p:nvPr>
        </p:nvSpPr>
        <p:spPr>
          <a:xfrm>
            <a:off x="1138237" y="404664"/>
            <a:ext cx="6867525" cy="71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5400"/>
              <a:buFont typeface="Calibri"/>
              <a:buNone/>
            </a:pPr>
            <a:r>
              <a:rPr lang="en-US" sz="4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Google </a:t>
            </a:r>
            <a:r>
              <a:rPr lang="ru-RU" sz="4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Документ</a:t>
            </a:r>
            <a:endParaRPr sz="44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18" name="Picture 2" descr="Будьте поосторожнее с настройками совместного доступ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391328"/>
            <a:ext cx="9019624" cy="4790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09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7041"/>
    </mc:Choice>
    <mc:Fallback xmlns="">
      <p:transition advTm="6704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ru-RU">
                <a:solidFill>
                  <a:srgbClr val="97ABBC"/>
                </a:solidFill>
              </a:rPr>
              <a:pPr/>
              <a:t>16</a:t>
            </a:fld>
            <a:endParaRPr>
              <a:solidFill>
                <a:srgbClr val="97ABBC"/>
              </a:solidFill>
            </a:endParaRPr>
          </a:p>
        </p:txBody>
      </p:sp>
      <p:sp>
        <p:nvSpPr>
          <p:cNvPr id="191" name="Google Shape;191;p25"/>
          <p:cNvSpPr txBox="1">
            <a:spLocks noGrp="1"/>
          </p:cNvSpPr>
          <p:nvPr>
            <p:ph type="title" idx="4294967295"/>
          </p:nvPr>
        </p:nvSpPr>
        <p:spPr>
          <a:xfrm>
            <a:off x="251520" y="764704"/>
            <a:ext cx="8640959" cy="71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5400"/>
              <a:buFont typeface="Calibri"/>
              <a:buNone/>
            </a:pPr>
            <a:r>
              <a:rPr lang="ru-RU" sz="4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Как использовать </a:t>
            </a:r>
            <a:br>
              <a:rPr lang="ru-RU" sz="4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Google </a:t>
            </a:r>
            <a:r>
              <a:rPr lang="ru-RU" sz="4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Документы?</a:t>
            </a:r>
            <a:endParaRPr sz="44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2405589862"/>
              </p:ext>
            </p:extLst>
          </p:nvPr>
        </p:nvGraphicFramePr>
        <p:xfrm>
          <a:off x="827584" y="1916832"/>
          <a:ext cx="7632848" cy="4248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6510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7041"/>
    </mc:Choice>
    <mc:Fallback xmlns="">
      <p:transition advTm="6704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ru-RU">
                <a:solidFill>
                  <a:srgbClr val="97ABBC"/>
                </a:solidFill>
              </a:rPr>
              <a:pPr/>
              <a:t>17</a:t>
            </a:fld>
            <a:endParaRPr>
              <a:solidFill>
                <a:srgbClr val="97ABBC"/>
              </a:solidFill>
            </a:endParaRPr>
          </a:p>
        </p:txBody>
      </p:sp>
      <p:sp>
        <p:nvSpPr>
          <p:cNvPr id="191" name="Google Shape;191;p25"/>
          <p:cNvSpPr txBox="1">
            <a:spLocks noGrp="1"/>
          </p:cNvSpPr>
          <p:nvPr>
            <p:ph type="title" idx="4294967295"/>
          </p:nvPr>
        </p:nvSpPr>
        <p:spPr>
          <a:xfrm>
            <a:off x="1138237" y="404664"/>
            <a:ext cx="6867525" cy="71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5400"/>
              <a:buFont typeface="Calibri"/>
              <a:buNone/>
            </a:pPr>
            <a:r>
              <a:rPr lang="ru-RU" sz="4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Таблицы </a:t>
            </a:r>
            <a:r>
              <a:rPr lang="en-US" sz="4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Google </a:t>
            </a:r>
            <a:endParaRPr sz="44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3" r="16912" b="4692"/>
          <a:stretch/>
        </p:blipFill>
        <p:spPr bwMode="auto">
          <a:xfrm>
            <a:off x="0" y="1268760"/>
            <a:ext cx="9144000" cy="5322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539552" y="1556792"/>
            <a:ext cx="561662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611560" y="2060848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Строка для формул</a:t>
            </a:r>
          </a:p>
        </p:txBody>
      </p:sp>
    </p:spTree>
    <p:extLst>
      <p:ext uri="{BB962C8B-B14F-4D97-AF65-F5344CB8AC3E}">
        <p14:creationId xmlns:p14="http://schemas.microsoft.com/office/powerpoint/2010/main" val="125616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7041"/>
    </mc:Choice>
    <mc:Fallback xmlns="">
      <p:transition advTm="6704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19"/>
          <p:cNvSpPr txBox="1">
            <a:spLocks noGrp="1"/>
          </p:cNvSpPr>
          <p:nvPr>
            <p:ph type="title"/>
          </p:nvPr>
        </p:nvSpPr>
        <p:spPr>
          <a:xfrm>
            <a:off x="1259632" y="332656"/>
            <a:ext cx="70922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400"/>
              <a:buFont typeface="Calibri"/>
              <a:buNone/>
            </a:pPr>
            <a:r>
              <a:rPr lang="ru-RU" sz="48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Google Презентация</a:t>
            </a:r>
            <a:endParaRPr sz="4800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4" name="Google Shape;794;p1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0" y="188640"/>
            <a:ext cx="1259632" cy="1259632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119"/>
          <p:cNvSpPr txBox="1"/>
          <p:nvPr/>
        </p:nvSpPr>
        <p:spPr>
          <a:xfrm>
            <a:off x="323528" y="1628800"/>
            <a:ext cx="8568952" cy="443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buClr>
                <a:srgbClr val="000000"/>
              </a:buClr>
              <a:buSzPts val="2400"/>
              <a:buFont typeface="Noto Sans Symbols"/>
              <a:buChar char="✔"/>
            </a:pPr>
            <a:r>
              <a:rPr lang="ru-RU" sz="24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Возможности для коллективной работы</a:t>
            </a:r>
            <a:endParaRPr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342900" indent="-342900">
              <a:buClr>
                <a:srgbClr val="000000"/>
              </a:buClr>
              <a:buSzPts val="2400"/>
              <a:buFont typeface="Noto Sans Symbols"/>
              <a:buChar char="✔"/>
            </a:pPr>
            <a:r>
              <a:rPr lang="ru-RU" sz="24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Добавление изображений, видео</a:t>
            </a:r>
            <a:endParaRPr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342900" indent="-342900">
              <a:buClr>
                <a:srgbClr val="000000"/>
              </a:buClr>
              <a:buSzPts val="2400"/>
              <a:buFont typeface="Noto Sans Symbols"/>
              <a:buChar char="✔"/>
            </a:pPr>
            <a:r>
              <a:rPr lang="ru-RU" sz="24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Шаблоны оформления</a:t>
            </a:r>
            <a:endParaRPr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342900" indent="-342900">
              <a:buClr>
                <a:srgbClr val="000000"/>
              </a:buClr>
              <a:buSzPts val="2400"/>
              <a:buFont typeface="Noto Sans Symbols"/>
              <a:buChar char="✔"/>
            </a:pPr>
            <a:r>
              <a:rPr lang="ru-RU" sz="24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Импорт из </a:t>
            </a:r>
            <a:r>
              <a:rPr lang="ru-RU" sz="2400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Power</a:t>
            </a:r>
            <a:r>
              <a:rPr lang="ru-RU" sz="24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400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Point</a:t>
            </a:r>
            <a:endParaRPr sz="2400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buClr>
                <a:srgbClr val="000000"/>
              </a:buClr>
              <a:buSzPts val="2400"/>
              <a:buFont typeface="Noto Sans Symbols"/>
              <a:buChar char="✔"/>
            </a:pPr>
            <a:r>
              <a:rPr lang="ru-RU" sz="24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Экспорт: </a:t>
            </a:r>
            <a:endParaRPr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ru-RU" sz="24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ru-RU" sz="2400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Microsoft</a:t>
            </a:r>
            <a:r>
              <a:rPr lang="ru-RU" sz="24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400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PowerPoint</a:t>
            </a:r>
            <a:r>
              <a:rPr lang="ru-RU" sz="24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(*.</a:t>
            </a:r>
            <a:r>
              <a:rPr lang="ru-RU" sz="2400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pptx</a:t>
            </a:r>
            <a:r>
              <a:rPr lang="ru-RU" sz="24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);</a:t>
            </a:r>
            <a:endParaRPr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ru-RU" sz="24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 документ PDF (*.</a:t>
            </a:r>
            <a:r>
              <a:rPr lang="ru-RU" sz="2400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pdf</a:t>
            </a:r>
            <a:r>
              <a:rPr lang="ru-RU" sz="24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);</a:t>
            </a:r>
            <a:endParaRPr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ru-RU" sz="24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ru-RU" sz="2400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Scalable</a:t>
            </a:r>
            <a:r>
              <a:rPr lang="ru-RU" sz="24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400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Vector</a:t>
            </a:r>
            <a:r>
              <a:rPr lang="ru-RU" sz="24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400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Graphics</a:t>
            </a:r>
            <a:r>
              <a:rPr lang="ru-RU" sz="24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(*.</a:t>
            </a:r>
            <a:r>
              <a:rPr lang="ru-RU" sz="2400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svg</a:t>
            </a:r>
            <a:r>
              <a:rPr lang="ru-RU" sz="24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);</a:t>
            </a:r>
            <a:endParaRPr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ru-RU" sz="24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 изображение PNG(*.</a:t>
            </a:r>
            <a:r>
              <a:rPr lang="ru-RU" sz="2400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png</a:t>
            </a:r>
            <a:r>
              <a:rPr lang="ru-RU" sz="24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и JPG (*.</a:t>
            </a:r>
            <a:r>
              <a:rPr lang="ru-RU" sz="2400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jpg</a:t>
            </a:r>
            <a:r>
              <a:rPr lang="ru-RU" sz="24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);</a:t>
            </a:r>
            <a:endParaRPr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ru-RU" sz="24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 обычный текст (*.</a:t>
            </a:r>
            <a:r>
              <a:rPr lang="ru-RU" sz="2400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txt</a:t>
            </a:r>
            <a:r>
              <a:rPr lang="ru-RU" sz="24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sz="2400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buClr>
                <a:srgbClr val="000000"/>
              </a:buClr>
              <a:buSzPts val="2400"/>
              <a:buFont typeface="Noto Sans Symbols"/>
              <a:buChar char="✔"/>
            </a:pPr>
            <a:r>
              <a:rPr lang="ru-RU" sz="24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Требование: наличие Google - аккаунта</a:t>
            </a:r>
            <a:endParaRPr sz="2400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endParaRPr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770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67"/>
    </mc:Choice>
    <mc:Fallback xmlns="">
      <p:transition spd="slow" advTm="38367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ru-RU">
                <a:solidFill>
                  <a:srgbClr val="97ABBC"/>
                </a:solidFill>
              </a:rPr>
              <a:pPr/>
              <a:t>19</a:t>
            </a:fld>
            <a:endParaRPr>
              <a:solidFill>
                <a:srgbClr val="97ABBC"/>
              </a:solidFill>
            </a:endParaRPr>
          </a:p>
        </p:txBody>
      </p:sp>
      <p:sp>
        <p:nvSpPr>
          <p:cNvPr id="191" name="Google Shape;191;p25"/>
          <p:cNvSpPr txBox="1">
            <a:spLocks noGrp="1"/>
          </p:cNvSpPr>
          <p:nvPr>
            <p:ph type="title" idx="4294967295"/>
          </p:nvPr>
        </p:nvSpPr>
        <p:spPr>
          <a:xfrm>
            <a:off x="1259632" y="476672"/>
            <a:ext cx="6867525" cy="71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5400"/>
              <a:buFont typeface="Calibri"/>
              <a:buNone/>
            </a:pPr>
            <a:r>
              <a:rPr lang="en-US" sz="4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Google </a:t>
            </a:r>
            <a:r>
              <a:rPr lang="ru-RU" sz="4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Презентация</a:t>
            </a:r>
            <a:endParaRPr sz="44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24"/>
          <a:stretch/>
        </p:blipFill>
        <p:spPr>
          <a:xfrm>
            <a:off x="107504" y="1442918"/>
            <a:ext cx="8892480" cy="4866402"/>
          </a:xfrm>
          <a:prstGeom prst="rect">
            <a:avLst/>
          </a:prstGeom>
        </p:spPr>
      </p:pic>
      <p:sp>
        <p:nvSpPr>
          <p:cNvPr id="194" name="Google Shape;194;p25"/>
          <p:cNvSpPr/>
          <p:nvPr/>
        </p:nvSpPr>
        <p:spPr>
          <a:xfrm>
            <a:off x="825757" y="1700848"/>
            <a:ext cx="6914595" cy="28799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108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7041"/>
    </mc:Choice>
    <mc:Fallback xmlns="">
      <p:transition advTm="6704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9963" y="228600"/>
            <a:ext cx="8146190" cy="758952"/>
          </a:xfrm>
        </p:spPr>
        <p:txBody>
          <a:bodyPr>
            <a:noAutofit/>
          </a:bodyPr>
          <a:lstStyle/>
          <a:p>
            <a:r>
              <a:rPr lang="ru-RU" sz="4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Почему </a:t>
            </a:r>
            <a:r>
              <a:rPr lang="en-US" sz="4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Google </a:t>
            </a:r>
            <a:r>
              <a:rPr lang="ru-RU" sz="4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сервисы?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5544222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3048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7041"/>
    </mc:Choice>
    <mc:Fallback xmlns="">
      <p:transition advTm="6704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87624" y="188640"/>
            <a:ext cx="6781800" cy="1080120"/>
          </a:xfrm>
        </p:spPr>
        <p:txBody>
          <a:bodyPr/>
          <a:lstStyle/>
          <a:p>
            <a:r>
              <a:rPr lang="ru-RU" sz="4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Комментарии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6021287"/>
            <a:ext cx="777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prstClr val="black"/>
                </a:solidFill>
              </a:rPr>
              <a:t>Вставка – Оставить комментарий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63" t="9435" r="11591" b="42840"/>
          <a:stretch/>
        </p:blipFill>
        <p:spPr bwMode="auto">
          <a:xfrm>
            <a:off x="323528" y="1196752"/>
            <a:ext cx="8424936" cy="4736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6588224" y="1268760"/>
            <a:ext cx="4320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675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332656"/>
            <a:ext cx="8003232" cy="990600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hlinkClick r:id="rId2"/>
              </a:rPr>
              <a:t>Google Maps </a:t>
            </a:r>
            <a:endParaRPr lang="ru-RU" sz="48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89" b="6897"/>
          <a:stretch/>
        </p:blipFill>
        <p:spPr bwMode="auto">
          <a:xfrm>
            <a:off x="75820" y="1628800"/>
            <a:ext cx="9002210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Овал 7"/>
          <p:cNvSpPr/>
          <p:nvPr/>
        </p:nvSpPr>
        <p:spPr>
          <a:xfrm>
            <a:off x="2771800" y="3573016"/>
            <a:ext cx="2016224" cy="5029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78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0384" y="260648"/>
            <a:ext cx="8003232" cy="990600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hlinkClick r:id="rId2"/>
              </a:rPr>
              <a:t>Google Maps </a:t>
            </a:r>
            <a:endParaRPr lang="ru-RU" sz="48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33" t="14962" r="30285" b="9513"/>
          <a:stretch/>
        </p:blipFill>
        <p:spPr bwMode="auto">
          <a:xfrm>
            <a:off x="115569" y="1736872"/>
            <a:ext cx="3026979" cy="3641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Овал 7"/>
          <p:cNvSpPr/>
          <p:nvPr/>
        </p:nvSpPr>
        <p:spPr>
          <a:xfrm>
            <a:off x="1331640" y="4005064"/>
            <a:ext cx="1728192" cy="5029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prstClr val="white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00" t="38372" r="15987" b="29853"/>
          <a:stretch/>
        </p:blipFill>
        <p:spPr bwMode="auto">
          <a:xfrm>
            <a:off x="3275856" y="1514530"/>
            <a:ext cx="2592288" cy="2202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69" t="37173" r="25593" b="17586"/>
          <a:stretch/>
        </p:blipFill>
        <p:spPr bwMode="auto">
          <a:xfrm>
            <a:off x="6096802" y="1686359"/>
            <a:ext cx="2820946" cy="2002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6" t="18965" r="17349" b="34858"/>
          <a:stretch/>
        </p:blipFill>
        <p:spPr bwMode="auto">
          <a:xfrm>
            <a:off x="3451167" y="4149080"/>
            <a:ext cx="5291269" cy="2197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4198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2788" y="0"/>
            <a:ext cx="8003232" cy="980728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hlinkClick r:id="rId2"/>
              </a:rPr>
              <a:t>Google </a:t>
            </a:r>
            <a:r>
              <a:rPr lang="ru-RU" sz="4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hlinkClick r:id="rId2"/>
              </a:rPr>
              <a:t>Форма</a:t>
            </a:r>
            <a:endParaRPr lang="ru-RU" sz="44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51520" y="1091104"/>
            <a:ext cx="4257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400" dirty="0">
                <a:solidFill>
                  <a:srgbClr val="002060"/>
                </a:solidFill>
                <a:latin typeface="Arial" charset="0"/>
              </a:rPr>
              <a:t>Мой диск – Создать - Форма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6" t="17388" r="10237" b="8420"/>
          <a:stretch/>
        </p:blipFill>
        <p:spPr bwMode="auto">
          <a:xfrm>
            <a:off x="981015" y="1700808"/>
            <a:ext cx="7726815" cy="4497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8137585" y="3356992"/>
            <a:ext cx="570245" cy="2160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44008" y="6309320"/>
            <a:ext cx="424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>
                <a:solidFill>
                  <a:srgbClr val="FF0000"/>
                </a:solidFill>
                <a:hlinkClick r:id="rId4"/>
              </a:rPr>
              <a:t>Пошаговая инструкция</a:t>
            </a:r>
            <a:endParaRPr lang="ru-RU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242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2788" y="0"/>
            <a:ext cx="8003232" cy="980728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hlinkClick r:id="rId2"/>
              </a:rPr>
              <a:t>Google </a:t>
            </a:r>
            <a:r>
              <a:rPr lang="ru-RU" sz="4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hlinkClick r:id="rId2"/>
              </a:rPr>
              <a:t>Форма</a:t>
            </a:r>
            <a:endParaRPr lang="ru-RU" sz="44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3" t="8847" r="14795" b="3906"/>
          <a:stretch/>
        </p:blipFill>
        <p:spPr bwMode="auto">
          <a:xfrm>
            <a:off x="611559" y="862729"/>
            <a:ext cx="8007235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7141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2788" y="0"/>
            <a:ext cx="8003232" cy="980728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hlinkClick r:id="rId2"/>
              </a:rPr>
              <a:t>Google </a:t>
            </a:r>
            <a:r>
              <a:rPr lang="ru-RU" sz="4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hlinkClick r:id="rId2"/>
              </a:rPr>
              <a:t>Форма</a:t>
            </a:r>
            <a:endParaRPr lang="ru-RU" sz="44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7" t="15036" r="27169" b="9677"/>
          <a:stretch/>
        </p:blipFill>
        <p:spPr bwMode="auto">
          <a:xfrm>
            <a:off x="1535953" y="980728"/>
            <a:ext cx="6090618" cy="5574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5868144" y="1340768"/>
            <a:ext cx="1224136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1174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0" t="23657" r="14997" b="5843"/>
          <a:stretch/>
        </p:blipFill>
        <p:spPr bwMode="auto">
          <a:xfrm>
            <a:off x="179512" y="1340768"/>
            <a:ext cx="8677220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2788" y="0"/>
            <a:ext cx="8003232" cy="980728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hlinkClick r:id="rId3"/>
              </a:rPr>
              <a:t>Google </a:t>
            </a:r>
            <a:r>
              <a:rPr lang="ru-RU" sz="4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hlinkClick r:id="rId3"/>
              </a:rPr>
              <a:t>Форма</a:t>
            </a:r>
            <a:endParaRPr lang="ru-RU" sz="44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67544" y="5301208"/>
            <a:ext cx="2016224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2116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2788" y="0"/>
            <a:ext cx="8003232" cy="980728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hlinkClick r:id="rId2"/>
              </a:rPr>
              <a:t>Google</a:t>
            </a:r>
            <a:r>
              <a:rPr lang="en-US" sz="4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hlinkClick r:id="rId2"/>
              </a:rPr>
              <a:t> </a:t>
            </a:r>
            <a:r>
              <a:rPr lang="ru-RU" sz="4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hlinkClick r:id="rId2"/>
              </a:rPr>
              <a:t>Форма</a:t>
            </a:r>
            <a:endParaRPr lang="ru-RU" sz="44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06" t="20787" r="29770" b="27209"/>
          <a:stretch/>
        </p:blipFill>
        <p:spPr bwMode="auto">
          <a:xfrm>
            <a:off x="755576" y="1124744"/>
            <a:ext cx="7738053" cy="553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355976" y="1124744"/>
            <a:ext cx="1728192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prstClr val="white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7380312" y="1628585"/>
            <a:ext cx="504056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231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473908" y="260648"/>
            <a:ext cx="8368200" cy="914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latin typeface="Calibri" panose="020F0502020204030204" pitchFamily="34" charset="0"/>
                <a:ea typeface="Georgia"/>
                <a:cs typeface="Calibri" panose="020F0502020204030204" pitchFamily="34" charset="0"/>
                <a:sym typeface="Georgia"/>
                <a:hlinkClick r:id="rId3"/>
              </a:rPr>
              <a:t>Google </a:t>
            </a:r>
            <a:r>
              <a:rPr lang="ru-RU" dirty="0">
                <a:latin typeface="Calibri" panose="020F0502020204030204" pitchFamily="34" charset="0"/>
                <a:ea typeface="Georgia"/>
                <a:cs typeface="Calibri" panose="020F0502020204030204" pitchFamily="34" charset="0"/>
                <a:sym typeface="Georgia"/>
                <a:hlinkClick r:id="rId3"/>
              </a:rPr>
              <a:t>Сайт</a:t>
            </a:r>
            <a:endParaRPr lang="ru" dirty="0">
              <a:latin typeface="Calibri" panose="020F0502020204030204" pitchFamily="34" charset="0"/>
              <a:ea typeface="Georgia"/>
              <a:cs typeface="Calibri" panose="020F0502020204030204" pitchFamily="34" charset="0"/>
              <a:sym typeface="Georgia"/>
            </a:endParaRPr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4788024" y="1988840"/>
            <a:ext cx="4441338" cy="4208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2200" b="1" dirty="0">
                <a:solidFill>
                  <a:srgbClr val="002060"/>
                </a:solidFill>
                <a:latin typeface="Calibri" panose="020F0502020204030204" pitchFamily="34" charset="0"/>
                <a:ea typeface="Georgia"/>
                <a:cs typeface="Calibri" panose="020F0502020204030204" pitchFamily="34" charset="0"/>
                <a:sym typeface="Georgia"/>
              </a:rPr>
              <a:t>Сторителлинг - искусство рассказывания историй.</a:t>
            </a:r>
          </a:p>
          <a:p>
            <a:pPr lvl="0">
              <a:spcBef>
                <a:spcPts val="0"/>
              </a:spcBef>
              <a:buNone/>
            </a:pPr>
            <a:endParaRPr lang="ru" sz="2200" b="1" dirty="0">
              <a:solidFill>
                <a:srgbClr val="002060"/>
              </a:solidFill>
              <a:latin typeface="Calibri" panose="020F0502020204030204" pitchFamily="34" charset="0"/>
              <a:ea typeface="Georgia"/>
              <a:cs typeface="Calibri" panose="020F0502020204030204" pitchFamily="34" charset="0"/>
              <a:sym typeface="Georgia"/>
            </a:endParaRPr>
          </a:p>
          <a:p>
            <a:pPr lvl="0">
              <a:spcBef>
                <a:spcPts val="0"/>
              </a:spcBef>
              <a:buNone/>
            </a:pPr>
            <a:r>
              <a:rPr lang="ru" sz="2200" b="1" dirty="0">
                <a:solidFill>
                  <a:srgbClr val="002060"/>
                </a:solidFill>
                <a:latin typeface="Calibri" panose="020F0502020204030204" pitchFamily="34" charset="0"/>
                <a:ea typeface="Georgia"/>
                <a:cs typeface="Calibri" panose="020F0502020204030204" pitchFamily="34" charset="0"/>
                <a:sym typeface="Georgia"/>
              </a:rPr>
              <a:t>«Лучший способ сделать передать знания — это рассказать историю».</a:t>
            </a:r>
          </a:p>
          <a:p>
            <a:pPr lvl="0">
              <a:spcBef>
                <a:spcPts val="0"/>
              </a:spcBef>
              <a:buNone/>
            </a:pPr>
            <a:endParaRPr lang="ru" sz="2200" b="1" dirty="0">
              <a:solidFill>
                <a:srgbClr val="002060"/>
              </a:solidFill>
              <a:latin typeface="Calibri" panose="020F0502020204030204" pitchFamily="34" charset="0"/>
              <a:ea typeface="Georgia"/>
              <a:cs typeface="Calibri" panose="020F0502020204030204" pitchFamily="34" charset="0"/>
              <a:sym typeface="Georgia"/>
            </a:endParaRPr>
          </a:p>
          <a:p>
            <a:pPr lvl="0">
              <a:spcBef>
                <a:spcPts val="0"/>
              </a:spcBef>
              <a:buNone/>
            </a:pPr>
            <a:r>
              <a:rPr lang="ru" sz="2200" b="1" dirty="0">
                <a:solidFill>
                  <a:srgbClr val="002060"/>
                </a:solidFill>
                <a:latin typeface="Calibri" panose="020F0502020204030204" pitchFamily="34" charset="0"/>
                <a:ea typeface="Georgia"/>
                <a:cs typeface="Calibri" panose="020F0502020204030204" pitchFamily="34" charset="0"/>
                <a:sym typeface="Georgia"/>
              </a:rPr>
              <a:t>Особое направление сторителлинга – </a:t>
            </a:r>
          </a:p>
          <a:p>
            <a:pPr lvl="0">
              <a:spcBef>
                <a:spcPts val="0"/>
              </a:spcBef>
              <a:buNone/>
            </a:pPr>
            <a:r>
              <a:rPr lang="ru" sz="2200" b="1" dirty="0">
                <a:solidFill>
                  <a:srgbClr val="002060"/>
                </a:solidFill>
                <a:latin typeface="Calibri" panose="020F0502020204030204" pitchFamily="34" charset="0"/>
                <a:ea typeface="Georgia"/>
                <a:cs typeface="Calibri" panose="020F0502020204030204" pitchFamily="34" charset="0"/>
                <a:sym typeface="Georgia"/>
              </a:rPr>
              <a:t>      Digital Storytelling, </a:t>
            </a:r>
          </a:p>
          <a:p>
            <a:pPr lvl="0">
              <a:spcBef>
                <a:spcPts val="0"/>
              </a:spcBef>
              <a:buNone/>
            </a:pPr>
            <a:r>
              <a:rPr lang="ru" sz="2200" b="1" dirty="0">
                <a:solidFill>
                  <a:srgbClr val="002060"/>
                </a:solidFill>
                <a:latin typeface="Calibri" panose="020F0502020204030204" pitchFamily="34" charset="0"/>
                <a:ea typeface="Georgia"/>
                <a:cs typeface="Calibri" panose="020F0502020204030204" pitchFamily="34" charset="0"/>
                <a:sym typeface="Georgia"/>
              </a:rPr>
              <a:t>      или сторителлинг цифровой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1" t="9509" b="4433"/>
          <a:stretch/>
        </p:blipFill>
        <p:spPr bwMode="auto">
          <a:xfrm>
            <a:off x="480040" y="1276766"/>
            <a:ext cx="8559866" cy="5320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7524328" y="3717032"/>
            <a:ext cx="1224136" cy="28803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prstClr val="white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741657" y="1307667"/>
            <a:ext cx="36004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8604448" y="1332384"/>
            <a:ext cx="435458" cy="2964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16712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467544" y="764704"/>
            <a:ext cx="8368200" cy="914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-RU" sz="4800" dirty="0">
                <a:latin typeface="Calibri" panose="020F0502020204030204" pitchFamily="34" charset="0"/>
                <a:ea typeface="Georgia"/>
                <a:cs typeface="Calibri" panose="020F0502020204030204" pitchFamily="34" charset="0"/>
                <a:sym typeface="Georgia"/>
                <a:hlinkClick r:id="rId3"/>
              </a:rPr>
              <a:t>Как использовать </a:t>
            </a:r>
            <a:br>
              <a:rPr lang="ru-RU" sz="4800" dirty="0">
                <a:latin typeface="Calibri" panose="020F0502020204030204" pitchFamily="34" charset="0"/>
                <a:ea typeface="Georgia"/>
                <a:cs typeface="Calibri" panose="020F0502020204030204" pitchFamily="34" charset="0"/>
                <a:sym typeface="Georgia"/>
                <a:hlinkClick r:id="rId3"/>
              </a:rPr>
            </a:br>
            <a:r>
              <a:rPr lang="en-US" sz="4800" dirty="0">
                <a:latin typeface="Calibri" panose="020F0502020204030204" pitchFamily="34" charset="0"/>
                <a:ea typeface="Georgia"/>
                <a:cs typeface="Calibri" panose="020F0502020204030204" pitchFamily="34" charset="0"/>
                <a:sym typeface="Georgia"/>
                <a:hlinkClick r:id="rId3"/>
              </a:rPr>
              <a:t>Google </a:t>
            </a:r>
            <a:r>
              <a:rPr lang="ru-RU" sz="4800" dirty="0">
                <a:latin typeface="Calibri" panose="020F0502020204030204" pitchFamily="34" charset="0"/>
                <a:ea typeface="Georgia"/>
                <a:cs typeface="Calibri" panose="020F0502020204030204" pitchFamily="34" charset="0"/>
                <a:sym typeface="Georgia"/>
                <a:hlinkClick r:id="rId3"/>
              </a:rPr>
              <a:t>Сайт</a:t>
            </a:r>
            <a:endParaRPr lang="ru" sz="4800" dirty="0">
              <a:latin typeface="Calibri" panose="020F0502020204030204" pitchFamily="34" charset="0"/>
              <a:ea typeface="Georgia"/>
              <a:cs typeface="Calibri" panose="020F0502020204030204" pitchFamily="34" charset="0"/>
              <a:sym typeface="Georgia"/>
            </a:endParaRPr>
          </a:p>
        </p:txBody>
      </p:sp>
      <p:graphicFrame>
        <p:nvGraphicFramePr>
          <p:cNvPr id="5" name="Схема 4"/>
          <p:cNvGraphicFramePr/>
          <p:nvPr>
            <p:extLst>
              <p:ext uri="{D42A27DB-BD31-4B8C-83A1-F6EECF244321}">
                <p14:modId xmlns:p14="http://schemas.microsoft.com/office/powerpoint/2010/main" val="601296532"/>
              </p:ext>
            </p:extLst>
          </p:nvPr>
        </p:nvGraphicFramePr>
        <p:xfrm>
          <a:off x="107504" y="2132856"/>
          <a:ext cx="8964488" cy="432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61069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9963" y="228600"/>
            <a:ext cx="8146190" cy="758952"/>
          </a:xfrm>
        </p:spPr>
        <p:txBody>
          <a:bodyPr>
            <a:noAutofit/>
          </a:bodyPr>
          <a:lstStyle/>
          <a:p>
            <a:r>
              <a:rPr lang="ru-RU" sz="4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чего начинать?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8033553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101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7041"/>
    </mc:Choice>
    <mc:Fallback xmlns="">
      <p:transition advTm="6704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2788" y="0"/>
            <a:ext cx="8003232" cy="980728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hlinkClick r:id="rId2"/>
              </a:rPr>
              <a:t>Google </a:t>
            </a:r>
            <a:r>
              <a:rPr lang="ru-RU" sz="4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hlinkClick r:id="rId2"/>
              </a:rPr>
              <a:t>Форма</a:t>
            </a:r>
            <a:endParaRPr lang="ru-RU" sz="44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043608" y="6048392"/>
            <a:ext cx="4257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400" dirty="0">
                <a:solidFill>
                  <a:srgbClr val="002060"/>
                </a:solidFill>
                <a:latin typeface="Arial" charset="0"/>
              </a:rPr>
              <a:t>Мой диск – Создать - Форма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6" t="17388" r="10237" b="8420"/>
          <a:stretch/>
        </p:blipFill>
        <p:spPr bwMode="auto">
          <a:xfrm>
            <a:off x="981016" y="1451301"/>
            <a:ext cx="7726815" cy="4497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8137585" y="3356992"/>
            <a:ext cx="576064" cy="18722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64288" y="6048391"/>
            <a:ext cx="2051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400" dirty="0">
                <a:solidFill>
                  <a:prstClr val="black"/>
                </a:solidFill>
                <a:latin typeface="Arial" charset="0"/>
                <a:hlinkClick r:id="rId4"/>
              </a:rPr>
              <a:t>Инструкция</a:t>
            </a:r>
            <a:endParaRPr lang="ru-RU" sz="2400" dirty="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6251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827584" y="-225248"/>
            <a:ext cx="7560840" cy="142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2060"/>
              </a:buClr>
              <a:buSzPct val="25000"/>
            </a:pPr>
            <a:r>
              <a:rPr lang="en-US" sz="4800" dirty="0">
                <a:solidFill>
                  <a:srgbClr val="002060"/>
                </a:solidFill>
                <a:latin typeface="Calibri" panose="020F0502020204030204" pitchFamily="34" charset="0"/>
                <a:ea typeface="Georgia"/>
                <a:cs typeface="Calibri" panose="020F0502020204030204" pitchFamily="34" charset="0"/>
                <a:sym typeface="Georgia"/>
                <a:hlinkClick r:id="rId3"/>
              </a:rPr>
              <a:t>Blogger</a:t>
            </a:r>
            <a:endParaRPr lang="ru" sz="4800" dirty="0">
              <a:solidFill>
                <a:srgbClr val="002060"/>
              </a:solidFill>
              <a:latin typeface="Calibri" panose="020F0502020204030204" pitchFamily="34" charset="0"/>
              <a:ea typeface="Georgia"/>
              <a:cs typeface="Calibri" panose="020F0502020204030204" pitchFamily="34" charset="0"/>
              <a:sym typeface="Georgia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9" t="13871" r="25037" b="8805"/>
          <a:stretch/>
        </p:blipFill>
        <p:spPr bwMode="auto">
          <a:xfrm>
            <a:off x="1187624" y="908720"/>
            <a:ext cx="6733950" cy="57606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1345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827584" y="6307"/>
            <a:ext cx="7560840" cy="142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2060"/>
              </a:buClr>
              <a:buSzPct val="25000"/>
            </a:pPr>
            <a:r>
              <a:rPr lang="en-US" sz="4800" dirty="0">
                <a:solidFill>
                  <a:srgbClr val="002060"/>
                </a:solidFill>
                <a:latin typeface="Calibri" panose="020F0502020204030204" pitchFamily="34" charset="0"/>
                <a:ea typeface="Georgia"/>
                <a:cs typeface="Calibri" panose="020F0502020204030204" pitchFamily="34" charset="0"/>
                <a:sym typeface="Georgia"/>
                <a:hlinkClick r:id="rId3"/>
              </a:rPr>
              <a:t>Blogger</a:t>
            </a:r>
            <a:endParaRPr lang="ru" sz="4800" dirty="0">
              <a:solidFill>
                <a:srgbClr val="002060"/>
              </a:solidFill>
              <a:latin typeface="Calibri" panose="020F0502020204030204" pitchFamily="34" charset="0"/>
              <a:ea typeface="Georgia"/>
              <a:cs typeface="Calibri" panose="020F0502020204030204" pitchFamily="34" charset="0"/>
              <a:sym typeface="Georgia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475656" y="2074337"/>
            <a:ext cx="3744416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prstClr val="white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35" r="7985" b="5093"/>
          <a:stretch/>
        </p:blipFill>
        <p:spPr bwMode="auto">
          <a:xfrm>
            <a:off x="251520" y="1666327"/>
            <a:ext cx="8473507" cy="4354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251520" y="2362369"/>
            <a:ext cx="6480720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050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827584" y="-225248"/>
            <a:ext cx="7560840" cy="142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2060"/>
              </a:buClr>
              <a:buSzPct val="25000"/>
            </a:pPr>
            <a:r>
              <a:rPr lang="en-US" sz="4800" dirty="0">
                <a:solidFill>
                  <a:srgbClr val="002060"/>
                </a:solidFill>
                <a:latin typeface="Calibri" panose="020F0502020204030204" pitchFamily="34" charset="0"/>
                <a:ea typeface="Georgia"/>
                <a:cs typeface="Calibri" panose="020F0502020204030204" pitchFamily="34" charset="0"/>
                <a:sym typeface="Georgia"/>
                <a:hlinkClick r:id="rId3"/>
              </a:rPr>
              <a:t>YouTube</a:t>
            </a:r>
            <a:endParaRPr lang="ru" sz="4800" dirty="0">
              <a:solidFill>
                <a:srgbClr val="002060"/>
              </a:solidFill>
              <a:latin typeface="Calibri" panose="020F0502020204030204" pitchFamily="34" charset="0"/>
              <a:ea typeface="Georgia"/>
              <a:cs typeface="Calibri" panose="020F0502020204030204" pitchFamily="34" charset="0"/>
              <a:sym typeface="Georgia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7" t="13709" r="24694" b="7716"/>
          <a:stretch/>
        </p:blipFill>
        <p:spPr bwMode="auto">
          <a:xfrm>
            <a:off x="1403648" y="1052736"/>
            <a:ext cx="6148545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691680" y="2348880"/>
            <a:ext cx="3456384" cy="20162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85470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827584" y="-225248"/>
            <a:ext cx="7560840" cy="142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2060"/>
              </a:buClr>
              <a:buSzPct val="25000"/>
            </a:pPr>
            <a:r>
              <a:rPr lang="en-US" sz="4800" dirty="0">
                <a:solidFill>
                  <a:srgbClr val="002060"/>
                </a:solidFill>
                <a:latin typeface="Calibri" panose="020F0502020204030204" pitchFamily="34" charset="0"/>
                <a:ea typeface="Georgia"/>
                <a:cs typeface="Calibri" panose="020F0502020204030204" pitchFamily="34" charset="0"/>
                <a:sym typeface="Georgia"/>
                <a:hlinkClick r:id="rId3"/>
              </a:rPr>
              <a:t>YouTube</a:t>
            </a:r>
            <a:endParaRPr lang="ru" sz="4800" dirty="0">
              <a:solidFill>
                <a:srgbClr val="002060"/>
              </a:solidFill>
              <a:latin typeface="Calibri" panose="020F0502020204030204" pitchFamily="34" charset="0"/>
              <a:ea typeface="Georgia"/>
              <a:cs typeface="Calibri" panose="020F0502020204030204" pitchFamily="34" charset="0"/>
              <a:sym typeface="Georgia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052736"/>
            <a:ext cx="4322763" cy="555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65611" y="2924944"/>
            <a:ext cx="3096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Онлайн-трансляция</a:t>
            </a:r>
          </a:p>
        </p:txBody>
      </p:sp>
    </p:spTree>
    <p:extLst>
      <p:ext uri="{BB962C8B-B14F-4D97-AF65-F5344CB8AC3E}">
        <p14:creationId xmlns:p14="http://schemas.microsoft.com/office/powerpoint/2010/main" val="2252034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003232" cy="990600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hlinkClick r:id="rId2"/>
              </a:rPr>
              <a:t>Google Meet</a:t>
            </a:r>
            <a:endParaRPr lang="ru-RU" sz="48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0" r="8792" b="14028"/>
          <a:stretch/>
        </p:blipFill>
        <p:spPr bwMode="auto">
          <a:xfrm>
            <a:off x="34418" y="1484784"/>
            <a:ext cx="9002078" cy="4233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56176" y="6093296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Инструкция</a:t>
            </a:r>
            <a:endParaRPr lang="ru-R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83568" y="4293096"/>
            <a:ext cx="2232248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4788024" y="2492896"/>
            <a:ext cx="266429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511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7041"/>
    </mc:Choice>
    <mc:Fallback xmlns="">
      <p:transition advTm="6704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003232" cy="990600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hlinkClick r:id="rId2"/>
              </a:rPr>
              <a:t>Google Meet</a:t>
            </a:r>
            <a:endParaRPr lang="ru-RU" sz="48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7" r="40565" b="18710"/>
          <a:stretch/>
        </p:blipFill>
        <p:spPr bwMode="auto">
          <a:xfrm>
            <a:off x="539552" y="1340768"/>
            <a:ext cx="7920880" cy="5343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234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7041"/>
    </mc:Choice>
    <mc:Fallback xmlns="">
      <p:transition advTm="6704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003232" cy="990600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hlinkClick r:id="rId2"/>
              </a:rPr>
              <a:t>JamBoard</a:t>
            </a:r>
            <a:endParaRPr lang="ru-RU" sz="48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87" r="18573" b="5078"/>
          <a:stretch/>
        </p:blipFill>
        <p:spPr bwMode="auto">
          <a:xfrm>
            <a:off x="1454" y="1772816"/>
            <a:ext cx="9035042" cy="4695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55576" y="2766898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Ручка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760842" y="3284984"/>
            <a:ext cx="1077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Ластик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766108" y="3933056"/>
            <a:ext cx="21659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Выбор объекта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755576" y="4509120"/>
            <a:ext cx="10883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400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Стикер</a:t>
            </a:r>
            <a:endParaRPr lang="ru-RU" sz="24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34963" y="5085184"/>
            <a:ext cx="1993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Изображение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411760" y="1916832"/>
            <a:ext cx="648072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760842" y="5733256"/>
            <a:ext cx="2333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Лазерная указка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7" t="19233" r="17005" b="15026"/>
          <a:stretch/>
        </p:blipFill>
        <p:spPr bwMode="auto">
          <a:xfrm>
            <a:off x="3606253" y="3645024"/>
            <a:ext cx="5414357" cy="30300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092280" y="1340768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Инструкция</a:t>
            </a:r>
            <a:endParaRPr lang="ru-RU" sz="24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9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7041"/>
    </mc:Choice>
    <mc:Fallback xmlns="">
      <p:transition advTm="6704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003232" cy="990600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hlinkClick r:id="rId2"/>
              </a:rPr>
              <a:t>Google Classroom</a:t>
            </a:r>
            <a:endParaRPr lang="ru-RU" sz="48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8" t="9721" r="2645" b="9394"/>
          <a:stretch/>
        </p:blipFill>
        <p:spPr bwMode="auto">
          <a:xfrm>
            <a:off x="0" y="1747629"/>
            <a:ext cx="9143999" cy="4479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8244408" y="3573016"/>
            <a:ext cx="792088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2411760" y="1747629"/>
            <a:ext cx="3888432" cy="6012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35496" y="3429000"/>
            <a:ext cx="151216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7020272" y="6357418"/>
            <a:ext cx="1725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Инструкция</a:t>
            </a:r>
            <a:endParaRPr lang="ru-RU" sz="20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69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7041"/>
    </mc:Choice>
    <mc:Fallback xmlns="">
      <p:transition advTm="67041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003232" cy="990600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hlinkClick r:id="rId2"/>
              </a:rPr>
              <a:t>Google Classroom</a:t>
            </a:r>
            <a:endParaRPr lang="ru-RU" sz="48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9" r="2992" b="5375"/>
          <a:stretch/>
        </p:blipFill>
        <p:spPr bwMode="auto">
          <a:xfrm>
            <a:off x="107504" y="1699352"/>
            <a:ext cx="8928992" cy="4393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627784" y="4797152"/>
            <a:ext cx="1656184" cy="1224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184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7041"/>
    </mc:Choice>
    <mc:Fallback xmlns="">
      <p:transition advTm="6704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836712"/>
            <a:ext cx="8229600" cy="1600200"/>
          </a:xfrm>
        </p:spPr>
        <p:txBody>
          <a:bodyPr/>
          <a:lstStyle/>
          <a:p>
            <a:r>
              <a:rPr lang="ru-RU" sz="4800" dirty="0"/>
              <a:t>Устанавливаем браузер </a:t>
            </a:r>
            <a:br>
              <a:rPr lang="ru-RU" sz="4800" dirty="0"/>
            </a:br>
            <a:r>
              <a:rPr lang="en-US" sz="4800" dirty="0">
                <a:hlinkClick r:id="rId2"/>
              </a:rPr>
              <a:t>Google Chrome </a:t>
            </a:r>
            <a:br>
              <a:rPr lang="en-US" dirty="0"/>
            </a:br>
            <a:r>
              <a:rPr lang="ru-RU" dirty="0"/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90" r="8377" b="12112"/>
          <a:stretch/>
        </p:blipFill>
        <p:spPr bwMode="auto">
          <a:xfrm>
            <a:off x="-24788" y="1988840"/>
            <a:ext cx="9168788" cy="43735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22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7041"/>
    </mc:Choice>
    <mc:Fallback xmlns="">
      <p:transition advTm="67041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003232" cy="990600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hlinkClick r:id="rId2"/>
              </a:rPr>
              <a:t>Google Classroom</a:t>
            </a:r>
            <a:endParaRPr lang="ru-RU" sz="48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9" r="7507" b="9931"/>
          <a:stretch/>
        </p:blipFill>
        <p:spPr bwMode="auto">
          <a:xfrm>
            <a:off x="179512" y="1695229"/>
            <a:ext cx="8877337" cy="4326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115616" y="3717032"/>
            <a:ext cx="2592288" cy="1728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205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7041"/>
    </mc:Choice>
    <mc:Fallback xmlns="">
      <p:transition advTm="67041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003232" cy="990600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hlinkClick r:id="rId2"/>
              </a:rPr>
              <a:t>Google Classroom</a:t>
            </a:r>
            <a:endParaRPr lang="ru-RU" sz="48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115616" y="3717032"/>
            <a:ext cx="2592288" cy="1728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2" r="4420" b="4322"/>
          <a:stretch/>
        </p:blipFill>
        <p:spPr bwMode="auto">
          <a:xfrm>
            <a:off x="5088" y="1615860"/>
            <a:ext cx="9138912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539552" y="4077072"/>
            <a:ext cx="2376264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167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7041"/>
    </mc:Choice>
    <mc:Fallback xmlns="">
      <p:transition advTm="67041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003232" cy="990600"/>
          </a:xfrm>
        </p:spPr>
        <p:txBody>
          <a:bodyPr/>
          <a:lstStyle/>
          <a:p>
            <a:pPr algn="ctr"/>
            <a:r>
              <a:rPr lang="ru-RU" sz="4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Почему</a:t>
            </a:r>
            <a:r>
              <a:rPr lang="ru-RU" sz="4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hlinkClick r:id="rId2"/>
              </a:rPr>
              <a:t> </a:t>
            </a:r>
            <a:r>
              <a:rPr lang="en-US" sz="4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hlinkClick r:id="rId2"/>
              </a:rPr>
              <a:t>Google Classroom</a:t>
            </a:r>
            <a:r>
              <a:rPr lang="ru-RU" sz="4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?</a:t>
            </a:r>
          </a:p>
        </p:txBody>
      </p:sp>
      <p:graphicFrame>
        <p:nvGraphicFramePr>
          <p:cNvPr id="5" name="Схема 4"/>
          <p:cNvGraphicFramePr/>
          <p:nvPr>
            <p:extLst>
              <p:ext uri="{D42A27DB-BD31-4B8C-83A1-F6EECF244321}">
                <p14:modId xmlns:p14="http://schemas.microsoft.com/office/powerpoint/2010/main" val="2783743145"/>
              </p:ext>
            </p:extLst>
          </p:nvPr>
        </p:nvGraphicFramePr>
        <p:xfrm>
          <a:off x="323528" y="1412776"/>
          <a:ext cx="8496944" cy="5200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743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7041"/>
    </mc:Choice>
    <mc:Fallback xmlns="">
      <p:transition advTm="6704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1929" y="1309485"/>
            <a:ext cx="4341168" cy="792088"/>
          </a:xfrm>
        </p:spPr>
        <p:txBody>
          <a:bodyPr/>
          <a:lstStyle/>
          <a:p>
            <a:r>
              <a:rPr lang="ru-RU" sz="4800" dirty="0"/>
              <a:t>Поиск </a:t>
            </a:r>
            <a:br>
              <a:rPr lang="ru-RU" sz="4800" dirty="0"/>
            </a:br>
            <a:r>
              <a:rPr lang="ru-RU" sz="4800" dirty="0"/>
              <a:t>от </a:t>
            </a:r>
            <a:r>
              <a:rPr lang="en-US" sz="4800" dirty="0"/>
              <a:t>Google</a:t>
            </a:r>
            <a:endParaRPr lang="ru-RU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73" t="25514" r="26542" b="33283"/>
          <a:stretch/>
        </p:blipFill>
        <p:spPr bwMode="auto">
          <a:xfrm>
            <a:off x="291104" y="257782"/>
            <a:ext cx="4853897" cy="23791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80" y="2852936"/>
            <a:ext cx="8119580" cy="38834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391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7041"/>
    </mc:Choice>
    <mc:Fallback xmlns="">
      <p:transition advTm="6704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20"/>
          <p:cNvSpPr txBox="1">
            <a:spLocks noGrp="1"/>
          </p:cNvSpPr>
          <p:nvPr>
            <p:ph type="title"/>
          </p:nvPr>
        </p:nvSpPr>
        <p:spPr>
          <a:xfrm>
            <a:off x="395536" y="116632"/>
            <a:ext cx="8368200" cy="9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4400"/>
              <a:buFont typeface="Calibri"/>
              <a:buNone/>
            </a:pPr>
            <a:r>
              <a:rPr lang="ru-RU" sz="4400" dirty="0">
                <a:latin typeface="Calibri"/>
                <a:ea typeface="Calibri"/>
                <a:cs typeface="Calibri"/>
                <a:sym typeface="Calibri"/>
              </a:rPr>
              <a:t>Заводим </a:t>
            </a:r>
            <a:r>
              <a:rPr lang="ru-RU" sz="4400" dirty="0">
                <a:latin typeface="Calibri"/>
                <a:ea typeface="Calibri"/>
                <a:cs typeface="Calibri"/>
                <a:sym typeface="Calibri"/>
                <a:hlinkClick r:id="rId3"/>
              </a:rPr>
              <a:t>аккаунт </a:t>
            </a:r>
            <a:r>
              <a:rPr lang="en-US" sz="4400" dirty="0">
                <a:latin typeface="Calibri"/>
                <a:ea typeface="Calibri"/>
                <a:cs typeface="Calibri"/>
                <a:sym typeface="Calibri"/>
                <a:hlinkClick r:id="rId3"/>
              </a:rPr>
              <a:t>Google</a:t>
            </a:r>
            <a:endParaRPr sz="4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58" t="27418" r="30308" b="15258"/>
          <a:stretch/>
        </p:blipFill>
        <p:spPr bwMode="auto">
          <a:xfrm>
            <a:off x="1187624" y="1052736"/>
            <a:ext cx="6672903" cy="545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475656" y="3645024"/>
            <a:ext cx="309634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4139137" y="6278203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Пошаговая инструкция</a:t>
            </a:r>
            <a:endParaRPr lang="ru-R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68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7041"/>
    </mc:Choice>
    <mc:Fallback xmlns="">
      <p:transition advTm="6704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20"/>
          <p:cNvSpPr txBox="1">
            <a:spLocks noGrp="1"/>
          </p:cNvSpPr>
          <p:nvPr>
            <p:ph type="title"/>
          </p:nvPr>
        </p:nvSpPr>
        <p:spPr>
          <a:xfrm>
            <a:off x="395536" y="116632"/>
            <a:ext cx="8368200" cy="9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4400"/>
              <a:buFont typeface="Calibri"/>
              <a:buNone/>
            </a:pPr>
            <a:r>
              <a:rPr lang="ru-RU" sz="4400" dirty="0">
                <a:latin typeface="Calibri"/>
                <a:ea typeface="Calibri"/>
                <a:cs typeface="Calibri"/>
                <a:sym typeface="Calibri"/>
              </a:rPr>
              <a:t>Заводим </a:t>
            </a:r>
            <a:r>
              <a:rPr lang="ru-RU" sz="4400" dirty="0">
                <a:latin typeface="Calibri"/>
                <a:ea typeface="Calibri"/>
                <a:cs typeface="Calibri"/>
                <a:sym typeface="Calibri"/>
                <a:hlinkClick r:id="rId3"/>
              </a:rPr>
              <a:t>аккаунт </a:t>
            </a:r>
            <a:r>
              <a:rPr lang="en-US" sz="4400" dirty="0">
                <a:latin typeface="Calibri"/>
                <a:ea typeface="Calibri"/>
                <a:cs typeface="Calibri"/>
                <a:sym typeface="Calibri"/>
                <a:hlinkClick r:id="rId3"/>
              </a:rPr>
              <a:t>Google</a:t>
            </a:r>
            <a:endParaRPr sz="4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4" t="14370" r="1278" b="9484"/>
          <a:stretch/>
        </p:blipFill>
        <p:spPr bwMode="auto">
          <a:xfrm>
            <a:off x="136351" y="1196752"/>
            <a:ext cx="8815051" cy="5260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6732240" y="1196752"/>
            <a:ext cx="2219162" cy="3024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998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7041"/>
    </mc:Choice>
    <mc:Fallback xmlns="">
      <p:transition advTm="6704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ru-RU">
                <a:solidFill>
                  <a:srgbClr val="97ABBC"/>
                </a:solidFill>
              </a:rPr>
              <a:pPr/>
              <a:t>8</a:t>
            </a:fld>
            <a:endParaRPr>
              <a:solidFill>
                <a:srgbClr val="97ABBC"/>
              </a:solidFill>
            </a:endParaRPr>
          </a:p>
        </p:txBody>
      </p:sp>
      <p:sp>
        <p:nvSpPr>
          <p:cNvPr id="191" name="Google Shape;191;p25"/>
          <p:cNvSpPr txBox="1">
            <a:spLocks noGrp="1"/>
          </p:cNvSpPr>
          <p:nvPr>
            <p:ph type="title" idx="4294967295"/>
          </p:nvPr>
        </p:nvSpPr>
        <p:spPr>
          <a:xfrm>
            <a:off x="1138237" y="404664"/>
            <a:ext cx="6867525" cy="71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5400"/>
              <a:buFont typeface="Calibri"/>
              <a:buNone/>
            </a:pPr>
            <a:r>
              <a:rPr lang="en-US" sz="4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Google </a:t>
            </a:r>
            <a:r>
              <a:rPr lang="ru-RU" sz="4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Диск</a:t>
            </a:r>
            <a:endParaRPr sz="44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3" r="5973" b="4263"/>
          <a:stretch/>
        </p:blipFill>
        <p:spPr bwMode="auto">
          <a:xfrm>
            <a:off x="149181" y="1602056"/>
            <a:ext cx="8895925" cy="4617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49181" y="1916832"/>
            <a:ext cx="822419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2339752" y="1602056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Поисковая строка</a:t>
            </a:r>
          </a:p>
        </p:txBody>
      </p:sp>
    </p:spTree>
    <p:extLst>
      <p:ext uri="{BB962C8B-B14F-4D97-AF65-F5344CB8AC3E}">
        <p14:creationId xmlns:p14="http://schemas.microsoft.com/office/powerpoint/2010/main" val="373705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7041"/>
    </mc:Choice>
    <mc:Fallback xmlns="">
      <p:transition advTm="6704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ru-RU">
                <a:solidFill>
                  <a:srgbClr val="97ABBC"/>
                </a:solidFill>
              </a:rPr>
              <a:pPr/>
              <a:t>9</a:t>
            </a:fld>
            <a:endParaRPr>
              <a:solidFill>
                <a:srgbClr val="97ABBC"/>
              </a:solidFill>
            </a:endParaRPr>
          </a:p>
        </p:txBody>
      </p:sp>
      <p:sp>
        <p:nvSpPr>
          <p:cNvPr id="191" name="Google Shape;191;p25"/>
          <p:cNvSpPr txBox="1">
            <a:spLocks noGrp="1"/>
          </p:cNvSpPr>
          <p:nvPr>
            <p:ph type="title" idx="4294967295"/>
          </p:nvPr>
        </p:nvSpPr>
        <p:spPr>
          <a:xfrm>
            <a:off x="1138237" y="404664"/>
            <a:ext cx="6867525" cy="71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5400"/>
              <a:buFont typeface="Calibri"/>
              <a:buNone/>
            </a:pPr>
            <a:r>
              <a:rPr lang="en-US" sz="4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Google </a:t>
            </a:r>
            <a:r>
              <a:rPr lang="ru-RU" sz="4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Диск</a:t>
            </a:r>
            <a:endParaRPr sz="44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7" r="65151" b="32289"/>
          <a:stretch/>
        </p:blipFill>
        <p:spPr bwMode="auto">
          <a:xfrm>
            <a:off x="1619672" y="1124744"/>
            <a:ext cx="5976664" cy="5658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835696" y="3068960"/>
            <a:ext cx="1872208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4716016" y="4166272"/>
            <a:ext cx="1800200" cy="11349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4716016" y="5805264"/>
            <a:ext cx="151216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197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7041"/>
    </mc:Choice>
    <mc:Fallback xmlns="">
      <p:transition advTm="67041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сполнительная">
  <a:themeElements>
    <a:clrScheme name="Исполнительная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Исполнительная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Исполнитель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7_Исполнительная">
  <a:themeElements>
    <a:clrScheme name="Исполнительная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сполнитель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Исполнительная">
  <a:themeElements>
    <a:clrScheme name="Исполнительная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Исполнительная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Исполнитель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Исполнительная">
  <a:themeElements>
    <a:clrScheme name="Исполнительная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Исполнительная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Исполнитель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6_Исполнительная">
  <a:themeElements>
    <a:clrScheme name="Исполнительная">
      <a:dk1>
        <a:srgbClr val="000000"/>
      </a:dk1>
      <a:lt1>
        <a:srgbClr val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9_Исполнительная">
  <a:themeElements>
    <a:clrScheme name="Исполнительная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Исполнительная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Исполнитель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1668</TotalTime>
  <Words>303</Words>
  <Application>Microsoft Office PowerPoint</Application>
  <PresentationFormat>Экран (4:3)</PresentationFormat>
  <Paragraphs>114</Paragraphs>
  <Slides>42</Slides>
  <Notes>20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8</vt:i4>
      </vt:variant>
      <vt:variant>
        <vt:lpstr>Заголовки слайдов</vt:lpstr>
      </vt:variant>
      <vt:variant>
        <vt:i4>42</vt:i4>
      </vt:variant>
    </vt:vector>
  </HeadingPairs>
  <TitlesOfParts>
    <vt:vector size="57" baseType="lpstr">
      <vt:lpstr>ABSALOM</vt:lpstr>
      <vt:lpstr>Arial</vt:lpstr>
      <vt:lpstr>Calibri</vt:lpstr>
      <vt:lpstr>Century Gothic</vt:lpstr>
      <vt:lpstr>Courier New</vt:lpstr>
      <vt:lpstr>Noto Sans Symbols</vt:lpstr>
      <vt:lpstr>Palatino Linotype</vt:lpstr>
      <vt:lpstr>Исполнительная</vt:lpstr>
      <vt:lpstr>7_Исполнительная</vt:lpstr>
      <vt:lpstr>1_Тема Office</vt:lpstr>
      <vt:lpstr>2_Тема Office</vt:lpstr>
      <vt:lpstr>1_Исполнительная</vt:lpstr>
      <vt:lpstr>5_Исполнительная</vt:lpstr>
      <vt:lpstr>6_Исполнительная</vt:lpstr>
      <vt:lpstr>9_Исполнительная</vt:lpstr>
      <vt:lpstr>Сервисы  Google </vt:lpstr>
      <vt:lpstr>Почему Google сервисы?</vt:lpstr>
      <vt:lpstr>С чего начинать?</vt:lpstr>
      <vt:lpstr>Устанавливаем браузер  Google Chrome   </vt:lpstr>
      <vt:lpstr>Поиск  от Google</vt:lpstr>
      <vt:lpstr>Заводим аккаунт Google</vt:lpstr>
      <vt:lpstr>Заводим аккаунт Google</vt:lpstr>
      <vt:lpstr>Google Диск</vt:lpstr>
      <vt:lpstr>Google Диск</vt:lpstr>
      <vt:lpstr>Google Документ</vt:lpstr>
      <vt:lpstr>Google Документ</vt:lpstr>
      <vt:lpstr>Google Документ</vt:lpstr>
      <vt:lpstr>Google Документ</vt:lpstr>
      <vt:lpstr>Google Документ</vt:lpstr>
      <vt:lpstr>Google Документ</vt:lpstr>
      <vt:lpstr>Как использовать  Google Документы?</vt:lpstr>
      <vt:lpstr>Таблицы Google </vt:lpstr>
      <vt:lpstr>Google Презентация</vt:lpstr>
      <vt:lpstr>Google Презентация</vt:lpstr>
      <vt:lpstr>Комментарии</vt:lpstr>
      <vt:lpstr>Google Maps </vt:lpstr>
      <vt:lpstr>Google Maps </vt:lpstr>
      <vt:lpstr>Google Форма</vt:lpstr>
      <vt:lpstr>Google Форма</vt:lpstr>
      <vt:lpstr>Google Форма</vt:lpstr>
      <vt:lpstr>Google Форма</vt:lpstr>
      <vt:lpstr>Google Форма</vt:lpstr>
      <vt:lpstr>Google Сайт</vt:lpstr>
      <vt:lpstr>Как использовать  Google Сайт</vt:lpstr>
      <vt:lpstr>Google Форма</vt:lpstr>
      <vt:lpstr>Blogger</vt:lpstr>
      <vt:lpstr>Blogger</vt:lpstr>
      <vt:lpstr>YouTube</vt:lpstr>
      <vt:lpstr>YouTube</vt:lpstr>
      <vt:lpstr>Google Meet</vt:lpstr>
      <vt:lpstr>Google Meet</vt:lpstr>
      <vt:lpstr>JamBoard</vt:lpstr>
      <vt:lpstr>Google Classroom</vt:lpstr>
      <vt:lpstr>Google Classroom</vt:lpstr>
      <vt:lpstr>Google Classroom</vt:lpstr>
      <vt:lpstr>Google Classroom</vt:lpstr>
      <vt:lpstr>Почему Google Classroom?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Kibriyo</cp:lastModifiedBy>
  <cp:revision>110</cp:revision>
  <dcterms:created xsi:type="dcterms:W3CDTF">2015-10-29T03:39:42Z</dcterms:created>
  <dcterms:modified xsi:type="dcterms:W3CDTF">2025-11-06T19:33:38Z</dcterms:modified>
</cp:coreProperties>
</file>